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72" r:id="rId1"/>
  </p:sldMasterIdLst>
  <p:notesMasterIdLst>
    <p:notesMasterId r:id="rId58"/>
  </p:notesMasterIdLst>
  <p:handoutMasterIdLst>
    <p:handoutMasterId r:id="rId59"/>
  </p:handoutMasterIdLst>
  <p:sldIdLst>
    <p:sldId id="265" r:id="rId2"/>
    <p:sldId id="381" r:id="rId3"/>
    <p:sldId id="319" r:id="rId4"/>
    <p:sldId id="320" r:id="rId5"/>
    <p:sldId id="361" r:id="rId6"/>
    <p:sldId id="350" r:id="rId7"/>
    <p:sldId id="351" r:id="rId8"/>
    <p:sldId id="322" r:id="rId9"/>
    <p:sldId id="323" r:id="rId10"/>
    <p:sldId id="324" r:id="rId11"/>
    <p:sldId id="326" r:id="rId12"/>
    <p:sldId id="352" r:id="rId13"/>
    <p:sldId id="325" r:id="rId14"/>
    <p:sldId id="382" r:id="rId15"/>
    <p:sldId id="360" r:id="rId16"/>
    <p:sldId id="328" r:id="rId17"/>
    <p:sldId id="332" r:id="rId18"/>
    <p:sldId id="333" r:id="rId19"/>
    <p:sldId id="353" r:id="rId20"/>
    <p:sldId id="329" r:id="rId21"/>
    <p:sldId id="330" r:id="rId22"/>
    <p:sldId id="334" r:id="rId23"/>
    <p:sldId id="335" r:id="rId24"/>
    <p:sldId id="337" r:id="rId25"/>
    <p:sldId id="336" r:id="rId26"/>
    <p:sldId id="354" r:id="rId27"/>
    <p:sldId id="356" r:id="rId28"/>
    <p:sldId id="355" r:id="rId29"/>
    <p:sldId id="357" r:id="rId30"/>
    <p:sldId id="338" r:id="rId31"/>
    <p:sldId id="358" r:id="rId32"/>
    <p:sldId id="359" r:id="rId33"/>
    <p:sldId id="383" r:id="rId34"/>
    <p:sldId id="349" r:id="rId35"/>
    <p:sldId id="339" r:id="rId36"/>
    <p:sldId id="362" r:id="rId37"/>
    <p:sldId id="363" r:id="rId38"/>
    <p:sldId id="364" r:id="rId39"/>
    <p:sldId id="367" r:id="rId40"/>
    <p:sldId id="384" r:id="rId41"/>
    <p:sldId id="369" r:id="rId42"/>
    <p:sldId id="371" r:id="rId43"/>
    <p:sldId id="385" r:id="rId44"/>
    <p:sldId id="373" r:id="rId45"/>
    <p:sldId id="374" r:id="rId46"/>
    <p:sldId id="386" r:id="rId47"/>
    <p:sldId id="375" r:id="rId48"/>
    <p:sldId id="377" r:id="rId49"/>
    <p:sldId id="378" r:id="rId50"/>
    <p:sldId id="379" r:id="rId51"/>
    <p:sldId id="390" r:id="rId52"/>
    <p:sldId id="391" r:id="rId53"/>
    <p:sldId id="392" r:id="rId54"/>
    <p:sldId id="387" r:id="rId55"/>
    <p:sldId id="388" r:id="rId56"/>
    <p:sldId id="389" r:id="rId57"/>
  </p:sldIdLst>
  <p:sldSz cx="9144000" cy="6858000" type="screen4x3"/>
  <p:notesSz cx="9239250" cy="6858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838" autoAdjust="0"/>
    <p:restoredTop sz="94671" autoAdjust="0"/>
  </p:normalViewPr>
  <p:slideViewPr>
    <p:cSldViewPr>
      <p:cViewPr varScale="1">
        <p:scale>
          <a:sx n="70" d="100"/>
          <a:sy n="70" d="100"/>
        </p:scale>
        <p:origin x="3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E361FC-37AF-41A0-BC70-CA2DD137C447}" type="doc">
      <dgm:prSet loTypeId="urn:microsoft.com/office/officeart/2005/8/layout/orgChart1" loCatId="hierarchy" qsTypeId="urn:microsoft.com/office/officeart/2005/8/quickstyle/simple3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E69560FB-5E61-4FC5-9B23-4066C595B057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Lactosa</a:t>
          </a:r>
        </a:p>
      </dgm:t>
    </dgm:pt>
    <dgm:pt modelId="{1A4833FB-94B9-4FEB-93DC-AF212A7AB217}" type="parTrans" cxnId="{649AEB0B-5E5A-4F22-B525-70FCDABB2287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414C9E6B-D667-4E35-B1B4-C0539FCCEE44}" type="sibTrans" cxnId="{649AEB0B-5E5A-4F22-B525-70FCDABB2287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0DA7F5DE-2BF3-42CA-98E6-C7553DE2526E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Lactosa +</a:t>
          </a:r>
        </a:p>
      </dgm:t>
    </dgm:pt>
    <dgm:pt modelId="{0B3C3082-2DBC-4A4D-B2E2-BBC7E90B337E}" type="parTrans" cxnId="{226A1C41-83E2-41FE-8CE2-D0F1212D2C57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D3BFB3C3-E475-4162-A9D2-DBEE6A45805B}" type="sibTrans" cxnId="{226A1C41-83E2-41FE-8CE2-D0F1212D2C57}">
      <dgm:prSet/>
      <dgm:spPr/>
      <dgm:t>
        <a:bodyPr/>
        <a:lstStyle/>
        <a:p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FAED4F34-03D6-43AF-B239-E9234DAE5432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Indol+</a:t>
          </a:r>
        </a:p>
      </dgm:t>
    </dgm:pt>
    <dgm:pt modelId="{3D96D694-4A54-480C-BAAE-C666B09C7CB8}" type="parTrans" cxnId="{8B99D25B-2929-4DA5-BDBF-083B65305150}">
      <dgm:prSet/>
      <dgm:spPr/>
      <dgm:t>
        <a:bodyPr/>
        <a:lstStyle/>
        <a:p>
          <a:endParaRPr lang="es-EC" sz="2000"/>
        </a:p>
      </dgm:t>
    </dgm:pt>
    <dgm:pt modelId="{B738E174-DA6B-42A6-A5AA-C5CFF9CE79BD}" type="sibTrans" cxnId="{8B99D25B-2929-4DA5-BDBF-083B65305150}">
      <dgm:prSet/>
      <dgm:spPr/>
      <dgm:t>
        <a:bodyPr/>
        <a:lstStyle/>
        <a:p>
          <a:endParaRPr lang="es-EC" sz="2000"/>
        </a:p>
      </dgm:t>
    </dgm:pt>
    <dgm:pt modelId="{E3572CE9-B8EC-4784-B23F-B50BD11A14D1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Lactosa -</a:t>
          </a:r>
        </a:p>
      </dgm:t>
    </dgm:pt>
    <dgm:pt modelId="{2804DD50-4291-4FF6-A33D-6B2D739DB0D9}" type="parTrans" cxnId="{82F7C36C-ECEA-442B-BBE8-B20DE2477068}">
      <dgm:prSet/>
      <dgm:spPr/>
      <dgm:t>
        <a:bodyPr/>
        <a:lstStyle/>
        <a:p>
          <a:endParaRPr lang="es-EC" sz="2000"/>
        </a:p>
      </dgm:t>
    </dgm:pt>
    <dgm:pt modelId="{86249EA8-A7D2-4EA5-9EB5-B197029479E2}" type="sibTrans" cxnId="{82F7C36C-ECEA-442B-BBE8-B20DE2477068}">
      <dgm:prSet/>
      <dgm:spPr/>
      <dgm:t>
        <a:bodyPr/>
        <a:lstStyle/>
        <a:p>
          <a:endParaRPr lang="es-EC" sz="2000"/>
        </a:p>
      </dgm:t>
    </dgm:pt>
    <dgm:pt modelId="{93E3B1AF-99FC-4707-9BF1-7F2E9C28113E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Urea +</a:t>
          </a:r>
        </a:p>
      </dgm:t>
    </dgm:pt>
    <dgm:pt modelId="{FAB709C2-AB05-4847-9B77-4EDFA7016CFF}" type="parTrans" cxnId="{0248E55D-1CCD-4492-843F-8A96B67F9F02}">
      <dgm:prSet/>
      <dgm:spPr/>
      <dgm:t>
        <a:bodyPr/>
        <a:lstStyle/>
        <a:p>
          <a:endParaRPr lang="es-EC" sz="2000"/>
        </a:p>
      </dgm:t>
    </dgm:pt>
    <dgm:pt modelId="{2E590695-CBCB-461F-8721-0D5C668B04C5}" type="sibTrans" cxnId="{0248E55D-1CCD-4492-843F-8A96B67F9F02}">
      <dgm:prSet/>
      <dgm:spPr/>
      <dgm:t>
        <a:bodyPr/>
        <a:lstStyle/>
        <a:p>
          <a:endParaRPr lang="es-EC" sz="2000"/>
        </a:p>
      </dgm:t>
    </dgm:pt>
    <dgm:pt modelId="{7E10FFFA-9211-4DDA-808D-D303E8596C84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Citrato +</a:t>
          </a:r>
        </a:p>
      </dgm:t>
    </dgm:pt>
    <dgm:pt modelId="{AC9873AC-7E76-4929-989B-0626A61758CD}" type="parTrans" cxnId="{BFCB215D-F8DF-44CC-B61A-71CB8D457DEA}">
      <dgm:prSet/>
      <dgm:spPr/>
      <dgm:t>
        <a:bodyPr/>
        <a:lstStyle/>
        <a:p>
          <a:endParaRPr lang="es-EC" sz="2000"/>
        </a:p>
      </dgm:t>
    </dgm:pt>
    <dgm:pt modelId="{B92C3333-1DB9-48B1-A068-730E8BA3C113}" type="sibTrans" cxnId="{BFCB215D-F8DF-44CC-B61A-71CB8D457DEA}">
      <dgm:prSet/>
      <dgm:spPr/>
      <dgm:t>
        <a:bodyPr/>
        <a:lstStyle/>
        <a:p>
          <a:endParaRPr lang="es-EC" sz="2000"/>
        </a:p>
      </dgm:t>
    </dgm:pt>
    <dgm:pt modelId="{81570A27-3A51-45D9-9787-5A2DF2DB0407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Indol -</a:t>
          </a:r>
        </a:p>
      </dgm:t>
    </dgm:pt>
    <dgm:pt modelId="{55D6A299-D070-491E-849E-1C0002C960C3}" type="parTrans" cxnId="{D21E4186-C0D9-40E8-B9BE-CD758083DE4C}">
      <dgm:prSet/>
      <dgm:spPr/>
      <dgm:t>
        <a:bodyPr/>
        <a:lstStyle/>
        <a:p>
          <a:endParaRPr lang="es-EC" sz="2000"/>
        </a:p>
      </dgm:t>
    </dgm:pt>
    <dgm:pt modelId="{E30C59FE-D0CA-420D-9EE6-8F17BC348579}" type="sibTrans" cxnId="{D21E4186-C0D9-40E8-B9BE-CD758083DE4C}">
      <dgm:prSet/>
      <dgm:spPr/>
      <dgm:t>
        <a:bodyPr/>
        <a:lstStyle/>
        <a:p>
          <a:endParaRPr lang="es-EC" sz="2000"/>
        </a:p>
      </dgm:t>
    </dgm:pt>
    <dgm:pt modelId="{3FA96F2A-88E6-415E-81CA-430E6DC6A1B6}">
      <dgm:prSet phldrT="[Texto]" custT="1"/>
      <dgm:spPr/>
      <dgm:t>
        <a:bodyPr/>
        <a:lstStyle/>
        <a:p>
          <a:r>
            <a:rPr lang="es-EC" sz="1400" i="1">
              <a:latin typeface="Times New Roman" pitchFamily="18" charset="0"/>
              <a:cs typeface="Times New Roman" pitchFamily="18" charset="0"/>
            </a:rPr>
            <a:t>Citrobacter</a:t>
          </a:r>
          <a:endParaRPr lang="es-EC" sz="1400">
            <a:latin typeface="Times New Roman" pitchFamily="18" charset="0"/>
            <a:cs typeface="Times New Roman" pitchFamily="18" charset="0"/>
          </a:endParaRPr>
        </a:p>
      </dgm:t>
    </dgm:pt>
    <dgm:pt modelId="{D93934DD-5E87-4B70-BC1E-3AF48B0D873F}" type="parTrans" cxnId="{368B9E46-0ABF-49D2-B8B7-5EE7EB2113DF}">
      <dgm:prSet/>
      <dgm:spPr/>
      <dgm:t>
        <a:bodyPr/>
        <a:lstStyle/>
        <a:p>
          <a:endParaRPr lang="es-EC" sz="2000"/>
        </a:p>
      </dgm:t>
    </dgm:pt>
    <dgm:pt modelId="{AE1CCD06-AF35-4EB0-AB3A-44F60D98029E}" type="sibTrans" cxnId="{368B9E46-0ABF-49D2-B8B7-5EE7EB2113DF}">
      <dgm:prSet/>
      <dgm:spPr/>
      <dgm:t>
        <a:bodyPr/>
        <a:lstStyle/>
        <a:p>
          <a:endParaRPr lang="es-EC" sz="2000"/>
        </a:p>
      </dgm:t>
    </dgm:pt>
    <dgm:pt modelId="{A822C99C-624E-4116-9D78-067CFD88E05C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Citrato-</a:t>
          </a:r>
        </a:p>
      </dgm:t>
    </dgm:pt>
    <dgm:pt modelId="{0F30CFAD-FEDB-400D-B798-C456FC712AE2}" type="parTrans" cxnId="{3A4B5B04-7AF8-498D-8552-A59FAA38F8DB}">
      <dgm:prSet/>
      <dgm:spPr/>
      <dgm:t>
        <a:bodyPr/>
        <a:lstStyle/>
        <a:p>
          <a:endParaRPr lang="es-EC" sz="2000"/>
        </a:p>
      </dgm:t>
    </dgm:pt>
    <dgm:pt modelId="{1762D7C5-89D2-499F-98FC-26D76263065B}" type="sibTrans" cxnId="{3A4B5B04-7AF8-498D-8552-A59FAA38F8DB}">
      <dgm:prSet/>
      <dgm:spPr/>
      <dgm:t>
        <a:bodyPr/>
        <a:lstStyle/>
        <a:p>
          <a:endParaRPr lang="es-EC" sz="2000"/>
        </a:p>
      </dgm:t>
    </dgm:pt>
    <dgm:pt modelId="{B4D884F8-D40B-4D0F-804B-B0935A9D4C34}">
      <dgm:prSet phldrT="[Texto]" custT="1"/>
      <dgm:spPr/>
      <dgm:t>
        <a:bodyPr/>
        <a:lstStyle/>
        <a:p>
          <a:r>
            <a:rPr lang="es-EC" sz="1400" i="1">
              <a:latin typeface="Times New Roman" pitchFamily="18" charset="0"/>
              <a:cs typeface="Times New Roman" pitchFamily="18" charset="0"/>
            </a:rPr>
            <a:t>Escherichia</a:t>
          </a:r>
        </a:p>
      </dgm:t>
    </dgm:pt>
    <dgm:pt modelId="{C9954480-9BE3-4BA1-A8FC-7552FBE0C52C}" type="parTrans" cxnId="{A49D0963-4355-4F16-AC4E-365F1760BA30}">
      <dgm:prSet/>
      <dgm:spPr/>
      <dgm:t>
        <a:bodyPr/>
        <a:lstStyle/>
        <a:p>
          <a:endParaRPr lang="es-EC" sz="2000"/>
        </a:p>
      </dgm:t>
    </dgm:pt>
    <dgm:pt modelId="{A01E624C-B893-4F69-AC1B-4C8B0E313C0D}" type="sibTrans" cxnId="{A49D0963-4355-4F16-AC4E-365F1760BA30}">
      <dgm:prSet/>
      <dgm:spPr/>
      <dgm:t>
        <a:bodyPr/>
        <a:lstStyle/>
        <a:p>
          <a:endParaRPr lang="es-EC" sz="2000"/>
        </a:p>
      </dgm:t>
    </dgm:pt>
    <dgm:pt modelId="{559FB0CF-39A9-41F5-BE02-0B83F1E99940}">
      <dgm:prSet phldrT="[Texto]" custT="1"/>
      <dgm:spPr/>
      <dgm:t>
        <a:bodyPr/>
        <a:lstStyle/>
        <a:p>
          <a:r>
            <a:rPr lang="es-EC" sz="1400" i="1">
              <a:latin typeface="Times New Roman" pitchFamily="18" charset="0"/>
              <a:cs typeface="Times New Roman" pitchFamily="18" charset="0"/>
            </a:rPr>
            <a:t>Klebsiella</a:t>
          </a:r>
        </a:p>
      </dgm:t>
    </dgm:pt>
    <dgm:pt modelId="{633508A1-BD0C-4801-A51B-4FDCBE2CFCCE}" type="parTrans" cxnId="{A5088D9F-731E-413B-96F2-46077B3F6C29}">
      <dgm:prSet/>
      <dgm:spPr/>
      <dgm:t>
        <a:bodyPr/>
        <a:lstStyle/>
        <a:p>
          <a:endParaRPr lang="es-EC" sz="2000"/>
        </a:p>
      </dgm:t>
    </dgm:pt>
    <dgm:pt modelId="{38EA5973-E00F-4A34-99A8-D76ECAE15E43}" type="sibTrans" cxnId="{A5088D9F-731E-413B-96F2-46077B3F6C29}">
      <dgm:prSet/>
      <dgm:spPr/>
      <dgm:t>
        <a:bodyPr/>
        <a:lstStyle/>
        <a:p>
          <a:endParaRPr lang="es-EC" sz="2000"/>
        </a:p>
      </dgm:t>
    </dgm:pt>
    <dgm:pt modelId="{D836C369-1600-4B30-A304-9BC1C7BDD074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Urea -</a:t>
          </a:r>
        </a:p>
      </dgm:t>
    </dgm:pt>
    <dgm:pt modelId="{04D99C4B-638B-4402-9F16-6A13AC60B17D}" type="parTrans" cxnId="{B5BBFD73-0933-45BC-97F5-02A66673A0C0}">
      <dgm:prSet/>
      <dgm:spPr/>
      <dgm:t>
        <a:bodyPr/>
        <a:lstStyle/>
        <a:p>
          <a:endParaRPr lang="es-EC" sz="2000"/>
        </a:p>
      </dgm:t>
    </dgm:pt>
    <dgm:pt modelId="{97A8B630-3242-4D19-8A25-DC3339E72747}" type="sibTrans" cxnId="{B5BBFD73-0933-45BC-97F5-02A66673A0C0}">
      <dgm:prSet/>
      <dgm:spPr/>
      <dgm:t>
        <a:bodyPr/>
        <a:lstStyle/>
        <a:p>
          <a:endParaRPr lang="es-EC" sz="2000"/>
        </a:p>
      </dgm:t>
    </dgm:pt>
    <dgm:pt modelId="{671DD33E-CEA3-4417-B665-A0E1DD0F07BA}">
      <dgm:prSet phldrT="[Texto]" custT="1"/>
      <dgm:spPr/>
      <dgm:t>
        <a:bodyPr/>
        <a:lstStyle/>
        <a:p>
          <a:r>
            <a:rPr lang="es-EC" sz="1400" i="1">
              <a:latin typeface="Times New Roman" pitchFamily="18" charset="0"/>
              <a:cs typeface="Times New Roman" pitchFamily="18" charset="0"/>
            </a:rPr>
            <a:t>Enterobacter</a:t>
          </a:r>
        </a:p>
      </dgm:t>
    </dgm:pt>
    <dgm:pt modelId="{6804EC6A-2E19-4578-8B88-43C1279402FF}" type="parTrans" cxnId="{45D8E7EC-8A11-4E52-9DF7-972E39B1DBC9}">
      <dgm:prSet/>
      <dgm:spPr/>
      <dgm:t>
        <a:bodyPr/>
        <a:lstStyle/>
        <a:p>
          <a:endParaRPr lang="es-EC" sz="2000"/>
        </a:p>
      </dgm:t>
    </dgm:pt>
    <dgm:pt modelId="{2680306E-AF04-4E73-BF81-A08926A69CA3}" type="sibTrans" cxnId="{45D8E7EC-8A11-4E52-9DF7-972E39B1DBC9}">
      <dgm:prSet/>
      <dgm:spPr/>
      <dgm:t>
        <a:bodyPr/>
        <a:lstStyle/>
        <a:p>
          <a:endParaRPr lang="es-EC" sz="2000"/>
        </a:p>
      </dgm:t>
    </dgm:pt>
    <dgm:pt modelId="{5060C394-9F13-42E4-B58F-A37236EFB73F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Glucosa +</a:t>
          </a:r>
        </a:p>
      </dgm:t>
    </dgm:pt>
    <dgm:pt modelId="{CE9B2CFB-A555-4BD5-8FC4-28783A4B32D0}" type="parTrans" cxnId="{342F5384-C7D7-48F4-9622-A6F0A456CA68}">
      <dgm:prSet/>
      <dgm:spPr/>
      <dgm:t>
        <a:bodyPr/>
        <a:lstStyle/>
        <a:p>
          <a:endParaRPr lang="es-EC" sz="2000"/>
        </a:p>
      </dgm:t>
    </dgm:pt>
    <dgm:pt modelId="{98C1E7A7-F891-4F4C-B78E-CAE5D86B4C7E}" type="sibTrans" cxnId="{342F5384-C7D7-48F4-9622-A6F0A456CA68}">
      <dgm:prSet/>
      <dgm:spPr/>
      <dgm:t>
        <a:bodyPr/>
        <a:lstStyle/>
        <a:p>
          <a:endParaRPr lang="es-EC" sz="2000"/>
        </a:p>
      </dgm:t>
    </dgm:pt>
    <dgm:pt modelId="{22439A44-88E0-42B2-9956-46126948E9CD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Glucosa -</a:t>
          </a:r>
        </a:p>
      </dgm:t>
    </dgm:pt>
    <dgm:pt modelId="{5923F496-6DC8-488F-95B3-FA764A8CF833}" type="parTrans" cxnId="{F8B378D3-5D0C-4DF8-9131-241DBF6D8D80}">
      <dgm:prSet/>
      <dgm:spPr/>
      <dgm:t>
        <a:bodyPr/>
        <a:lstStyle/>
        <a:p>
          <a:endParaRPr lang="es-EC" sz="2000"/>
        </a:p>
      </dgm:t>
    </dgm:pt>
    <dgm:pt modelId="{F6B5BD5A-D6D5-486A-AD00-1FD19868C495}" type="sibTrans" cxnId="{F8B378D3-5D0C-4DF8-9131-241DBF6D8D80}">
      <dgm:prSet/>
      <dgm:spPr/>
      <dgm:t>
        <a:bodyPr/>
        <a:lstStyle/>
        <a:p>
          <a:endParaRPr lang="es-EC" sz="2000"/>
        </a:p>
      </dgm:t>
    </dgm:pt>
    <dgm:pt modelId="{E4E664C1-9C79-41B3-AC67-621AE4B26E9B}">
      <dgm:prSet phldrT="[Texto]" custT="1"/>
      <dgm:spPr/>
      <dgm:t>
        <a:bodyPr/>
        <a:lstStyle/>
        <a:p>
          <a:r>
            <a:rPr lang="es-EC" sz="1400" i="0">
              <a:latin typeface="Times New Roman" pitchFamily="18" charset="0"/>
              <a:cs typeface="Times New Roman" pitchFamily="18" charset="0"/>
            </a:rPr>
            <a:t>Motilidad</a:t>
          </a:r>
        </a:p>
      </dgm:t>
    </dgm:pt>
    <dgm:pt modelId="{28FA2F5E-2DE7-499A-A07E-8649953A2387}" type="parTrans" cxnId="{B9CA4246-7E2E-4221-A52E-431F5EAB4663}">
      <dgm:prSet/>
      <dgm:spPr/>
      <dgm:t>
        <a:bodyPr/>
        <a:lstStyle/>
        <a:p>
          <a:endParaRPr lang="es-EC" sz="2000"/>
        </a:p>
      </dgm:t>
    </dgm:pt>
    <dgm:pt modelId="{5EB61CC7-4CC9-4196-B029-ECCF3D20FBAD}" type="sibTrans" cxnId="{B9CA4246-7E2E-4221-A52E-431F5EAB4663}">
      <dgm:prSet/>
      <dgm:spPr/>
      <dgm:t>
        <a:bodyPr/>
        <a:lstStyle/>
        <a:p>
          <a:endParaRPr lang="es-EC" sz="2000"/>
        </a:p>
      </dgm:t>
    </dgm:pt>
    <dgm:pt modelId="{1F0DCFF2-F082-4996-BA21-C5A07DD41CDB}">
      <dgm:prSet phldrT="[Texto]" custT="1"/>
      <dgm:spPr/>
      <dgm:t>
        <a:bodyPr/>
        <a:lstStyle/>
        <a:p>
          <a:r>
            <a:rPr lang="es-EC" sz="1400" i="1">
              <a:latin typeface="Times New Roman" pitchFamily="18" charset="0"/>
              <a:cs typeface="Times New Roman" pitchFamily="18" charset="0"/>
            </a:rPr>
            <a:t>Pseudonomas, Alcaligenes</a:t>
          </a:r>
        </a:p>
      </dgm:t>
    </dgm:pt>
    <dgm:pt modelId="{BD129606-81EB-4EDF-8CD9-3AA0C7615458}" type="parTrans" cxnId="{254BF603-4853-4251-AF3F-E8AF70D055A2}">
      <dgm:prSet/>
      <dgm:spPr/>
      <dgm:t>
        <a:bodyPr/>
        <a:lstStyle/>
        <a:p>
          <a:endParaRPr lang="es-EC" sz="2000"/>
        </a:p>
      </dgm:t>
    </dgm:pt>
    <dgm:pt modelId="{5377901A-7449-4155-99DD-AC231D77A346}" type="sibTrans" cxnId="{254BF603-4853-4251-AF3F-E8AF70D055A2}">
      <dgm:prSet/>
      <dgm:spPr/>
      <dgm:t>
        <a:bodyPr/>
        <a:lstStyle/>
        <a:p>
          <a:endParaRPr lang="es-EC" sz="2000"/>
        </a:p>
      </dgm:t>
    </dgm:pt>
    <dgm:pt modelId="{55A259D2-7060-4FE5-A80B-115168DA3E33}">
      <dgm:prSet phldrT="[Texto]" custT="1"/>
      <dgm:spPr/>
      <dgm:t>
        <a:bodyPr/>
        <a:lstStyle/>
        <a:p>
          <a:r>
            <a:rPr lang="es-EC" sz="1400" i="0">
              <a:latin typeface="Times New Roman" pitchFamily="18" charset="0"/>
              <a:cs typeface="Times New Roman" pitchFamily="18" charset="0"/>
            </a:rPr>
            <a:t>No motil- H2S</a:t>
          </a:r>
        </a:p>
      </dgm:t>
    </dgm:pt>
    <dgm:pt modelId="{7F3B8437-1117-4CD8-A197-739960F0BC0B}" type="parTrans" cxnId="{CCB85391-A18D-4A71-82DE-D65A4DEFB64E}">
      <dgm:prSet/>
      <dgm:spPr/>
      <dgm:t>
        <a:bodyPr/>
        <a:lstStyle/>
        <a:p>
          <a:endParaRPr lang="es-EC" sz="2000"/>
        </a:p>
      </dgm:t>
    </dgm:pt>
    <dgm:pt modelId="{E72234BF-44FB-4453-AA60-1E7B5E3DADE8}" type="sibTrans" cxnId="{CCB85391-A18D-4A71-82DE-D65A4DEFB64E}">
      <dgm:prSet/>
      <dgm:spPr/>
      <dgm:t>
        <a:bodyPr/>
        <a:lstStyle/>
        <a:p>
          <a:endParaRPr lang="es-EC" sz="2000"/>
        </a:p>
      </dgm:t>
    </dgm:pt>
    <dgm:pt modelId="{DE4D4C26-FE3C-434C-B690-C7DCE16E9A4B}">
      <dgm:prSet phldrT="[Texto]" custT="1"/>
      <dgm:spPr/>
      <dgm:t>
        <a:bodyPr/>
        <a:lstStyle/>
        <a:p>
          <a:r>
            <a:rPr lang="es-EC" sz="1400" i="0">
              <a:latin typeface="Times New Roman" pitchFamily="18" charset="0"/>
              <a:cs typeface="Times New Roman" pitchFamily="18" charset="0"/>
            </a:rPr>
            <a:t>Urea +</a:t>
          </a:r>
        </a:p>
      </dgm:t>
    </dgm:pt>
    <dgm:pt modelId="{5551933C-C23E-4639-8CF2-39B355907FDF}" type="parTrans" cxnId="{839A3759-34CA-4ED8-A16C-9B76AE04E4F9}">
      <dgm:prSet/>
      <dgm:spPr/>
      <dgm:t>
        <a:bodyPr/>
        <a:lstStyle/>
        <a:p>
          <a:endParaRPr lang="es-EC" sz="2000"/>
        </a:p>
      </dgm:t>
    </dgm:pt>
    <dgm:pt modelId="{D7F72DFC-7C39-41E7-B80A-F4F3D4DEA766}" type="sibTrans" cxnId="{839A3759-34CA-4ED8-A16C-9B76AE04E4F9}">
      <dgm:prSet/>
      <dgm:spPr/>
      <dgm:t>
        <a:bodyPr/>
        <a:lstStyle/>
        <a:p>
          <a:endParaRPr lang="es-EC" sz="2000"/>
        </a:p>
      </dgm:t>
    </dgm:pt>
    <dgm:pt modelId="{0D0C5B3A-3875-4F59-B5EE-C2A4B9B04182}">
      <dgm:prSet phldrT="[Texto]" custT="1"/>
      <dgm:spPr/>
      <dgm:t>
        <a:bodyPr/>
        <a:lstStyle/>
        <a:p>
          <a:r>
            <a:rPr lang="es-EC" sz="1400" i="0">
              <a:latin typeface="Times New Roman" pitchFamily="18" charset="0"/>
              <a:cs typeface="Times New Roman" pitchFamily="18" charset="0"/>
            </a:rPr>
            <a:t>Urea -</a:t>
          </a:r>
        </a:p>
      </dgm:t>
    </dgm:pt>
    <dgm:pt modelId="{5440F344-6DF9-4752-9998-17EC5A2791E8}" type="parTrans" cxnId="{57A496CD-6D21-49B0-B2C1-60BB41DAF4C1}">
      <dgm:prSet/>
      <dgm:spPr/>
      <dgm:t>
        <a:bodyPr/>
        <a:lstStyle/>
        <a:p>
          <a:endParaRPr lang="es-EC" sz="2000"/>
        </a:p>
      </dgm:t>
    </dgm:pt>
    <dgm:pt modelId="{ACAEFEEC-F39F-4B20-B960-D7F7352CCB07}" type="sibTrans" cxnId="{57A496CD-6D21-49B0-B2C1-60BB41DAF4C1}">
      <dgm:prSet/>
      <dgm:spPr/>
      <dgm:t>
        <a:bodyPr/>
        <a:lstStyle/>
        <a:p>
          <a:endParaRPr lang="es-EC" sz="2000"/>
        </a:p>
      </dgm:t>
    </dgm:pt>
    <dgm:pt modelId="{AFBB4A5A-93D3-4A18-BBE4-989C12511778}">
      <dgm:prSet phldrT="[Texto]" custT="1"/>
      <dgm:spPr/>
      <dgm:t>
        <a:bodyPr/>
        <a:lstStyle/>
        <a:p>
          <a:r>
            <a:rPr lang="es-EC" sz="1400">
              <a:latin typeface="Times New Roman" pitchFamily="18" charset="0"/>
              <a:cs typeface="Times New Roman" pitchFamily="18" charset="0"/>
            </a:rPr>
            <a:t>Shigella</a:t>
          </a:r>
          <a:endParaRPr lang="es-EC" sz="1400" i="0">
            <a:latin typeface="Times New Roman" pitchFamily="18" charset="0"/>
            <a:cs typeface="Times New Roman" pitchFamily="18" charset="0"/>
          </a:endParaRPr>
        </a:p>
      </dgm:t>
    </dgm:pt>
    <dgm:pt modelId="{D59A4F42-126C-4A0D-A925-0FADEA2F2DEB}" type="parTrans" cxnId="{D135DF96-0A49-4E1A-9344-9ADD005B1295}">
      <dgm:prSet/>
      <dgm:spPr/>
      <dgm:t>
        <a:bodyPr/>
        <a:lstStyle/>
        <a:p>
          <a:endParaRPr lang="es-EC" sz="2000"/>
        </a:p>
      </dgm:t>
    </dgm:pt>
    <dgm:pt modelId="{C6E54D9F-2B82-4B2A-BD55-F8137E0D9C24}" type="sibTrans" cxnId="{D135DF96-0A49-4E1A-9344-9ADD005B1295}">
      <dgm:prSet/>
      <dgm:spPr/>
      <dgm:t>
        <a:bodyPr/>
        <a:lstStyle/>
        <a:p>
          <a:endParaRPr lang="es-EC" sz="2000"/>
        </a:p>
      </dgm:t>
    </dgm:pt>
    <dgm:pt modelId="{9259C8C8-1416-4171-9B30-492B7E801BBF}">
      <dgm:prSet phldrT="[Texto]" custT="1"/>
      <dgm:spPr/>
      <dgm:t>
        <a:bodyPr/>
        <a:lstStyle/>
        <a:p>
          <a:r>
            <a:rPr lang="es-EC" sz="1400" i="1">
              <a:latin typeface="Times New Roman" pitchFamily="18" charset="0"/>
              <a:cs typeface="Times New Roman" pitchFamily="18" charset="0"/>
            </a:rPr>
            <a:t>Salmonella</a:t>
          </a:r>
        </a:p>
      </dgm:t>
    </dgm:pt>
    <dgm:pt modelId="{D6757A38-549F-4D52-B918-48F4342BEE5E}" type="parTrans" cxnId="{6EEFEBFF-39BB-4209-95C8-8D5C5248CEDC}">
      <dgm:prSet/>
      <dgm:spPr/>
      <dgm:t>
        <a:bodyPr/>
        <a:lstStyle/>
        <a:p>
          <a:endParaRPr lang="es-EC" sz="2000"/>
        </a:p>
      </dgm:t>
    </dgm:pt>
    <dgm:pt modelId="{01BBAAB6-6785-4109-8267-0AA465B03EDC}" type="sibTrans" cxnId="{6EEFEBFF-39BB-4209-95C8-8D5C5248CEDC}">
      <dgm:prSet/>
      <dgm:spPr/>
      <dgm:t>
        <a:bodyPr/>
        <a:lstStyle/>
        <a:p>
          <a:endParaRPr lang="es-EC" sz="2000"/>
        </a:p>
      </dgm:t>
    </dgm:pt>
    <dgm:pt modelId="{B7162DF2-0896-4E15-89E8-437BAC21E912}">
      <dgm:prSet phldrT="[Texto]" custT="1"/>
      <dgm:spPr/>
      <dgm:t>
        <a:bodyPr/>
        <a:lstStyle/>
        <a:p>
          <a:r>
            <a:rPr lang="es-EC" sz="1400" i="1">
              <a:latin typeface="Times New Roman" pitchFamily="18" charset="0"/>
              <a:cs typeface="Times New Roman" pitchFamily="18" charset="0"/>
            </a:rPr>
            <a:t>Proteus, Providencia, Morganella</a:t>
          </a:r>
        </a:p>
      </dgm:t>
    </dgm:pt>
    <dgm:pt modelId="{2C640C40-1D04-4307-900B-1CF9EF1E92C9}" type="parTrans" cxnId="{DAB07994-8CE7-4FEF-9FF1-508F7DB3DB9D}">
      <dgm:prSet/>
      <dgm:spPr/>
      <dgm:t>
        <a:bodyPr/>
        <a:lstStyle/>
        <a:p>
          <a:endParaRPr lang="es-EC" sz="2000"/>
        </a:p>
      </dgm:t>
    </dgm:pt>
    <dgm:pt modelId="{33A41EB2-F77D-4B8A-B21A-AC4F337C77DA}" type="sibTrans" cxnId="{DAB07994-8CE7-4FEF-9FF1-508F7DB3DB9D}">
      <dgm:prSet/>
      <dgm:spPr/>
      <dgm:t>
        <a:bodyPr/>
        <a:lstStyle/>
        <a:p>
          <a:endParaRPr lang="es-EC" sz="2000"/>
        </a:p>
      </dgm:t>
    </dgm:pt>
    <dgm:pt modelId="{6E4B5191-E768-4E63-8F37-CBB66CD53AEF}" type="pres">
      <dgm:prSet presAssocID="{8EE361FC-37AF-41A0-BC70-CA2DD137C44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9EB8254C-5B60-4E16-97F4-59EC03F49774}" type="pres">
      <dgm:prSet presAssocID="{E69560FB-5E61-4FC5-9B23-4066C595B057}" presName="hierRoot1" presStyleCnt="0">
        <dgm:presLayoutVars>
          <dgm:hierBranch val="init"/>
        </dgm:presLayoutVars>
      </dgm:prSet>
      <dgm:spPr/>
    </dgm:pt>
    <dgm:pt modelId="{4A15E7AA-3674-4202-829B-C654CB6B5885}" type="pres">
      <dgm:prSet presAssocID="{E69560FB-5E61-4FC5-9B23-4066C595B057}" presName="rootComposite1" presStyleCnt="0"/>
      <dgm:spPr/>
    </dgm:pt>
    <dgm:pt modelId="{2FF5E8BB-FFC7-48AE-B6F0-58817564F344}" type="pres">
      <dgm:prSet presAssocID="{E69560FB-5E61-4FC5-9B23-4066C595B05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A074607-A395-44E8-98EB-2AD8E7B8DFDF}" type="pres">
      <dgm:prSet presAssocID="{E69560FB-5E61-4FC5-9B23-4066C595B057}" presName="rootConnector1" presStyleLbl="node1" presStyleIdx="0" presStyleCnt="0"/>
      <dgm:spPr/>
      <dgm:t>
        <a:bodyPr/>
        <a:lstStyle/>
        <a:p>
          <a:endParaRPr lang="es-EC"/>
        </a:p>
      </dgm:t>
    </dgm:pt>
    <dgm:pt modelId="{76E78FDE-DC98-494B-BE9D-8F45FF6E4001}" type="pres">
      <dgm:prSet presAssocID="{E69560FB-5E61-4FC5-9B23-4066C595B057}" presName="hierChild2" presStyleCnt="0"/>
      <dgm:spPr/>
    </dgm:pt>
    <dgm:pt modelId="{1E86423C-8461-4D69-B199-C3FD6156C100}" type="pres">
      <dgm:prSet presAssocID="{0B3C3082-2DBC-4A4D-B2E2-BBC7E90B337E}" presName="Name37" presStyleLbl="parChTrans1D2" presStyleIdx="0" presStyleCnt="2"/>
      <dgm:spPr/>
      <dgm:t>
        <a:bodyPr/>
        <a:lstStyle/>
        <a:p>
          <a:endParaRPr lang="es-EC"/>
        </a:p>
      </dgm:t>
    </dgm:pt>
    <dgm:pt modelId="{7501F2FD-13E6-4D88-BF79-A0C5C1928CD2}" type="pres">
      <dgm:prSet presAssocID="{0DA7F5DE-2BF3-42CA-98E6-C7553DE2526E}" presName="hierRoot2" presStyleCnt="0">
        <dgm:presLayoutVars>
          <dgm:hierBranch val="init"/>
        </dgm:presLayoutVars>
      </dgm:prSet>
      <dgm:spPr/>
    </dgm:pt>
    <dgm:pt modelId="{6DB577C7-138A-49DB-BABD-9C63AAB911F0}" type="pres">
      <dgm:prSet presAssocID="{0DA7F5DE-2BF3-42CA-98E6-C7553DE2526E}" presName="rootComposite" presStyleCnt="0"/>
      <dgm:spPr/>
    </dgm:pt>
    <dgm:pt modelId="{B1412CE8-4540-4E1D-B30F-3A2F0ED4102D}" type="pres">
      <dgm:prSet presAssocID="{0DA7F5DE-2BF3-42CA-98E6-C7553DE2526E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6491F13-4073-4C79-BE95-14A59611E1E0}" type="pres">
      <dgm:prSet presAssocID="{0DA7F5DE-2BF3-42CA-98E6-C7553DE2526E}" presName="rootConnector" presStyleLbl="node2" presStyleIdx="0" presStyleCnt="2"/>
      <dgm:spPr/>
      <dgm:t>
        <a:bodyPr/>
        <a:lstStyle/>
        <a:p>
          <a:endParaRPr lang="es-EC"/>
        </a:p>
      </dgm:t>
    </dgm:pt>
    <dgm:pt modelId="{277EC24A-3177-4704-A738-AB96AF607D6D}" type="pres">
      <dgm:prSet presAssocID="{0DA7F5DE-2BF3-42CA-98E6-C7553DE2526E}" presName="hierChild4" presStyleCnt="0"/>
      <dgm:spPr/>
    </dgm:pt>
    <dgm:pt modelId="{74A6D137-4A55-4E9E-AAD7-904BA9EF3902}" type="pres">
      <dgm:prSet presAssocID="{3D96D694-4A54-480C-BAAE-C666B09C7CB8}" presName="Name37" presStyleLbl="parChTrans1D3" presStyleIdx="0" presStyleCnt="4"/>
      <dgm:spPr/>
      <dgm:t>
        <a:bodyPr/>
        <a:lstStyle/>
        <a:p>
          <a:endParaRPr lang="es-EC"/>
        </a:p>
      </dgm:t>
    </dgm:pt>
    <dgm:pt modelId="{9ACCF405-93FE-4AE0-807D-ADA822B9B34E}" type="pres">
      <dgm:prSet presAssocID="{FAED4F34-03D6-43AF-B239-E9234DAE5432}" presName="hierRoot2" presStyleCnt="0">
        <dgm:presLayoutVars>
          <dgm:hierBranch val="init"/>
        </dgm:presLayoutVars>
      </dgm:prSet>
      <dgm:spPr/>
    </dgm:pt>
    <dgm:pt modelId="{6B3F8BC8-B0A0-402F-A1F5-6C64DB0166CE}" type="pres">
      <dgm:prSet presAssocID="{FAED4F34-03D6-43AF-B239-E9234DAE5432}" presName="rootComposite" presStyleCnt="0"/>
      <dgm:spPr/>
    </dgm:pt>
    <dgm:pt modelId="{A194395B-5CBD-4361-A42C-FFF64C989608}" type="pres">
      <dgm:prSet presAssocID="{FAED4F34-03D6-43AF-B239-E9234DAE5432}" presName="rootText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2286307C-CC2A-46DD-AF24-6F93EA72708D}" type="pres">
      <dgm:prSet presAssocID="{FAED4F34-03D6-43AF-B239-E9234DAE5432}" presName="rootConnector" presStyleLbl="node3" presStyleIdx="0" presStyleCnt="4"/>
      <dgm:spPr/>
      <dgm:t>
        <a:bodyPr/>
        <a:lstStyle/>
        <a:p>
          <a:endParaRPr lang="es-EC"/>
        </a:p>
      </dgm:t>
    </dgm:pt>
    <dgm:pt modelId="{75793A8D-AE56-4DD8-904F-D9C124649E08}" type="pres">
      <dgm:prSet presAssocID="{FAED4F34-03D6-43AF-B239-E9234DAE5432}" presName="hierChild4" presStyleCnt="0"/>
      <dgm:spPr/>
    </dgm:pt>
    <dgm:pt modelId="{D2B4DC56-C7EF-42E4-B331-4E2C152147C8}" type="pres">
      <dgm:prSet presAssocID="{AC9873AC-7E76-4929-989B-0626A61758CD}" presName="Name37" presStyleLbl="parChTrans1D4" presStyleIdx="0" presStyleCnt="16"/>
      <dgm:spPr/>
      <dgm:t>
        <a:bodyPr/>
        <a:lstStyle/>
        <a:p>
          <a:endParaRPr lang="es-EC"/>
        </a:p>
      </dgm:t>
    </dgm:pt>
    <dgm:pt modelId="{2FC161E0-3C5A-4ED1-BCB4-D1ED098812C9}" type="pres">
      <dgm:prSet presAssocID="{7E10FFFA-9211-4DDA-808D-D303E8596C84}" presName="hierRoot2" presStyleCnt="0">
        <dgm:presLayoutVars>
          <dgm:hierBranch val="init"/>
        </dgm:presLayoutVars>
      </dgm:prSet>
      <dgm:spPr/>
    </dgm:pt>
    <dgm:pt modelId="{5B788913-BB52-4F72-A9E2-397B1B65EE90}" type="pres">
      <dgm:prSet presAssocID="{7E10FFFA-9211-4DDA-808D-D303E8596C84}" presName="rootComposite" presStyleCnt="0"/>
      <dgm:spPr/>
    </dgm:pt>
    <dgm:pt modelId="{419E756C-233A-4478-9BE8-4C0747B7CF34}" type="pres">
      <dgm:prSet presAssocID="{7E10FFFA-9211-4DDA-808D-D303E8596C84}" presName="rootText" presStyleLbl="node4" presStyleIdx="0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67AE7BC-72F7-403D-A47F-A38EEA85CCC3}" type="pres">
      <dgm:prSet presAssocID="{7E10FFFA-9211-4DDA-808D-D303E8596C84}" presName="rootConnector" presStyleLbl="node4" presStyleIdx="0" presStyleCnt="16"/>
      <dgm:spPr/>
      <dgm:t>
        <a:bodyPr/>
        <a:lstStyle/>
        <a:p>
          <a:endParaRPr lang="es-EC"/>
        </a:p>
      </dgm:t>
    </dgm:pt>
    <dgm:pt modelId="{6E60AFBE-9761-4EF5-98F0-E5DDEBE13EC5}" type="pres">
      <dgm:prSet presAssocID="{7E10FFFA-9211-4DDA-808D-D303E8596C84}" presName="hierChild4" presStyleCnt="0"/>
      <dgm:spPr/>
    </dgm:pt>
    <dgm:pt modelId="{DACC4A4F-D010-41E5-85FE-66CD768A54F2}" type="pres">
      <dgm:prSet presAssocID="{D93934DD-5E87-4B70-BC1E-3AF48B0D873F}" presName="Name37" presStyleLbl="parChTrans1D4" presStyleIdx="1" presStyleCnt="16"/>
      <dgm:spPr/>
      <dgm:t>
        <a:bodyPr/>
        <a:lstStyle/>
        <a:p>
          <a:endParaRPr lang="es-EC"/>
        </a:p>
      </dgm:t>
    </dgm:pt>
    <dgm:pt modelId="{9B1D1EAE-0E3F-4013-844F-89F48345455B}" type="pres">
      <dgm:prSet presAssocID="{3FA96F2A-88E6-415E-81CA-430E6DC6A1B6}" presName="hierRoot2" presStyleCnt="0">
        <dgm:presLayoutVars>
          <dgm:hierBranch val="init"/>
        </dgm:presLayoutVars>
      </dgm:prSet>
      <dgm:spPr/>
    </dgm:pt>
    <dgm:pt modelId="{9D30EB2F-F475-47AF-BF7D-A531E3017201}" type="pres">
      <dgm:prSet presAssocID="{3FA96F2A-88E6-415E-81CA-430E6DC6A1B6}" presName="rootComposite" presStyleCnt="0"/>
      <dgm:spPr/>
    </dgm:pt>
    <dgm:pt modelId="{0E620AA4-3C97-41E3-9C9A-7059C64D73C6}" type="pres">
      <dgm:prSet presAssocID="{3FA96F2A-88E6-415E-81CA-430E6DC6A1B6}" presName="rootText" presStyleLbl="node4" presStyleIdx="1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54FFCAF-4E09-49D3-9FA4-2C30BF161FA9}" type="pres">
      <dgm:prSet presAssocID="{3FA96F2A-88E6-415E-81CA-430E6DC6A1B6}" presName="rootConnector" presStyleLbl="node4" presStyleIdx="1" presStyleCnt="16"/>
      <dgm:spPr/>
      <dgm:t>
        <a:bodyPr/>
        <a:lstStyle/>
        <a:p>
          <a:endParaRPr lang="es-EC"/>
        </a:p>
      </dgm:t>
    </dgm:pt>
    <dgm:pt modelId="{DE5651F0-5BC1-4FCC-B442-AF2B1E2F5FC0}" type="pres">
      <dgm:prSet presAssocID="{3FA96F2A-88E6-415E-81CA-430E6DC6A1B6}" presName="hierChild4" presStyleCnt="0"/>
      <dgm:spPr/>
    </dgm:pt>
    <dgm:pt modelId="{758AF004-043A-4256-840C-5A5CB45EF2DA}" type="pres">
      <dgm:prSet presAssocID="{3FA96F2A-88E6-415E-81CA-430E6DC6A1B6}" presName="hierChild5" presStyleCnt="0"/>
      <dgm:spPr/>
    </dgm:pt>
    <dgm:pt modelId="{DBA5950A-4492-4DD3-845E-064795C630EC}" type="pres">
      <dgm:prSet presAssocID="{7E10FFFA-9211-4DDA-808D-D303E8596C84}" presName="hierChild5" presStyleCnt="0"/>
      <dgm:spPr/>
    </dgm:pt>
    <dgm:pt modelId="{9DCC2067-EC64-407C-A06E-FA40F9D8D7C3}" type="pres">
      <dgm:prSet presAssocID="{0F30CFAD-FEDB-400D-B798-C456FC712AE2}" presName="Name37" presStyleLbl="parChTrans1D4" presStyleIdx="2" presStyleCnt="16"/>
      <dgm:spPr/>
      <dgm:t>
        <a:bodyPr/>
        <a:lstStyle/>
        <a:p>
          <a:endParaRPr lang="es-EC"/>
        </a:p>
      </dgm:t>
    </dgm:pt>
    <dgm:pt modelId="{FE057484-10A4-4EE8-8CF0-6D98001A7C68}" type="pres">
      <dgm:prSet presAssocID="{A822C99C-624E-4116-9D78-067CFD88E05C}" presName="hierRoot2" presStyleCnt="0">
        <dgm:presLayoutVars>
          <dgm:hierBranch val="init"/>
        </dgm:presLayoutVars>
      </dgm:prSet>
      <dgm:spPr/>
    </dgm:pt>
    <dgm:pt modelId="{E921D7A5-2002-41D8-B461-60C44D14A5AB}" type="pres">
      <dgm:prSet presAssocID="{A822C99C-624E-4116-9D78-067CFD88E05C}" presName="rootComposite" presStyleCnt="0"/>
      <dgm:spPr/>
    </dgm:pt>
    <dgm:pt modelId="{7E3B7D5B-2382-4618-85F3-62E22C799FFB}" type="pres">
      <dgm:prSet presAssocID="{A822C99C-624E-4116-9D78-067CFD88E05C}" presName="rootText" presStyleLbl="node4" presStyleIdx="2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572E08D-BFEA-4060-A04E-DBE0EF37C494}" type="pres">
      <dgm:prSet presAssocID="{A822C99C-624E-4116-9D78-067CFD88E05C}" presName="rootConnector" presStyleLbl="node4" presStyleIdx="2" presStyleCnt="16"/>
      <dgm:spPr/>
      <dgm:t>
        <a:bodyPr/>
        <a:lstStyle/>
        <a:p>
          <a:endParaRPr lang="es-EC"/>
        </a:p>
      </dgm:t>
    </dgm:pt>
    <dgm:pt modelId="{A692B2DD-A539-400E-A83A-79B888DE0656}" type="pres">
      <dgm:prSet presAssocID="{A822C99C-624E-4116-9D78-067CFD88E05C}" presName="hierChild4" presStyleCnt="0"/>
      <dgm:spPr/>
    </dgm:pt>
    <dgm:pt modelId="{ECD18108-C85B-4630-BD6D-5FC6BA84A227}" type="pres">
      <dgm:prSet presAssocID="{C9954480-9BE3-4BA1-A8FC-7552FBE0C52C}" presName="Name37" presStyleLbl="parChTrans1D4" presStyleIdx="3" presStyleCnt="16"/>
      <dgm:spPr/>
      <dgm:t>
        <a:bodyPr/>
        <a:lstStyle/>
        <a:p>
          <a:endParaRPr lang="es-EC"/>
        </a:p>
      </dgm:t>
    </dgm:pt>
    <dgm:pt modelId="{A121F83B-E12E-49F7-A940-B4C99430253B}" type="pres">
      <dgm:prSet presAssocID="{B4D884F8-D40B-4D0F-804B-B0935A9D4C34}" presName="hierRoot2" presStyleCnt="0">
        <dgm:presLayoutVars>
          <dgm:hierBranch val="init"/>
        </dgm:presLayoutVars>
      </dgm:prSet>
      <dgm:spPr/>
    </dgm:pt>
    <dgm:pt modelId="{F21BD61A-B04C-45DE-9559-D68570A58D6A}" type="pres">
      <dgm:prSet presAssocID="{B4D884F8-D40B-4D0F-804B-B0935A9D4C34}" presName="rootComposite" presStyleCnt="0"/>
      <dgm:spPr/>
    </dgm:pt>
    <dgm:pt modelId="{E5C500EC-970D-4B42-909D-18E4F70044A6}" type="pres">
      <dgm:prSet presAssocID="{B4D884F8-D40B-4D0F-804B-B0935A9D4C34}" presName="rootText" presStyleLbl="node4" presStyleIdx="3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A9AAE3A-5C5A-4FCE-8F6D-C2AC1160471F}" type="pres">
      <dgm:prSet presAssocID="{B4D884F8-D40B-4D0F-804B-B0935A9D4C34}" presName="rootConnector" presStyleLbl="node4" presStyleIdx="3" presStyleCnt="16"/>
      <dgm:spPr/>
      <dgm:t>
        <a:bodyPr/>
        <a:lstStyle/>
        <a:p>
          <a:endParaRPr lang="es-EC"/>
        </a:p>
      </dgm:t>
    </dgm:pt>
    <dgm:pt modelId="{8507AB6F-AC70-4BEA-B241-BF6A6A119F19}" type="pres">
      <dgm:prSet presAssocID="{B4D884F8-D40B-4D0F-804B-B0935A9D4C34}" presName="hierChild4" presStyleCnt="0"/>
      <dgm:spPr/>
    </dgm:pt>
    <dgm:pt modelId="{65E37DEA-CFC6-4A03-B76E-DFEA2D0B20BD}" type="pres">
      <dgm:prSet presAssocID="{B4D884F8-D40B-4D0F-804B-B0935A9D4C34}" presName="hierChild5" presStyleCnt="0"/>
      <dgm:spPr/>
    </dgm:pt>
    <dgm:pt modelId="{629C8C6E-2A21-445C-A9DF-108EFFDEEAE3}" type="pres">
      <dgm:prSet presAssocID="{A822C99C-624E-4116-9D78-067CFD88E05C}" presName="hierChild5" presStyleCnt="0"/>
      <dgm:spPr/>
    </dgm:pt>
    <dgm:pt modelId="{B207607E-DECF-4B68-A475-3588566B901A}" type="pres">
      <dgm:prSet presAssocID="{FAED4F34-03D6-43AF-B239-E9234DAE5432}" presName="hierChild5" presStyleCnt="0"/>
      <dgm:spPr/>
    </dgm:pt>
    <dgm:pt modelId="{5B800136-817B-4698-8BC4-FFA5C2D32567}" type="pres">
      <dgm:prSet presAssocID="{55D6A299-D070-491E-849E-1C0002C960C3}" presName="Name37" presStyleLbl="parChTrans1D3" presStyleIdx="1" presStyleCnt="4"/>
      <dgm:spPr/>
      <dgm:t>
        <a:bodyPr/>
        <a:lstStyle/>
        <a:p>
          <a:endParaRPr lang="es-EC"/>
        </a:p>
      </dgm:t>
    </dgm:pt>
    <dgm:pt modelId="{BF1F1657-0B95-4003-97FE-E62379B12AE1}" type="pres">
      <dgm:prSet presAssocID="{81570A27-3A51-45D9-9787-5A2DF2DB0407}" presName="hierRoot2" presStyleCnt="0">
        <dgm:presLayoutVars>
          <dgm:hierBranch val="init"/>
        </dgm:presLayoutVars>
      </dgm:prSet>
      <dgm:spPr/>
    </dgm:pt>
    <dgm:pt modelId="{D6D77936-1C60-4344-BD3E-F6885194E74F}" type="pres">
      <dgm:prSet presAssocID="{81570A27-3A51-45D9-9787-5A2DF2DB0407}" presName="rootComposite" presStyleCnt="0"/>
      <dgm:spPr/>
    </dgm:pt>
    <dgm:pt modelId="{916A5A8C-C7E9-488F-8CA2-9C08935D8476}" type="pres">
      <dgm:prSet presAssocID="{81570A27-3A51-45D9-9787-5A2DF2DB0407}" presName="rootText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EF564DF-DD03-4E55-A809-E2D9B0F494D3}" type="pres">
      <dgm:prSet presAssocID="{81570A27-3A51-45D9-9787-5A2DF2DB0407}" presName="rootConnector" presStyleLbl="node3" presStyleIdx="1" presStyleCnt="4"/>
      <dgm:spPr/>
      <dgm:t>
        <a:bodyPr/>
        <a:lstStyle/>
        <a:p>
          <a:endParaRPr lang="es-EC"/>
        </a:p>
      </dgm:t>
    </dgm:pt>
    <dgm:pt modelId="{73DA0FD3-532A-4BB9-9AF5-E4B92729E6DC}" type="pres">
      <dgm:prSet presAssocID="{81570A27-3A51-45D9-9787-5A2DF2DB0407}" presName="hierChild4" presStyleCnt="0"/>
      <dgm:spPr/>
    </dgm:pt>
    <dgm:pt modelId="{4F281C51-5A41-4913-9A58-79E3BEADDE07}" type="pres">
      <dgm:prSet presAssocID="{FAB709C2-AB05-4847-9B77-4EDFA7016CFF}" presName="Name37" presStyleLbl="parChTrans1D4" presStyleIdx="4" presStyleCnt="16"/>
      <dgm:spPr/>
      <dgm:t>
        <a:bodyPr/>
        <a:lstStyle/>
        <a:p>
          <a:endParaRPr lang="es-EC"/>
        </a:p>
      </dgm:t>
    </dgm:pt>
    <dgm:pt modelId="{6B8336C0-F65E-41FF-AB44-7C348CAA06AE}" type="pres">
      <dgm:prSet presAssocID="{93E3B1AF-99FC-4707-9BF1-7F2E9C28113E}" presName="hierRoot2" presStyleCnt="0">
        <dgm:presLayoutVars>
          <dgm:hierBranch val="init"/>
        </dgm:presLayoutVars>
      </dgm:prSet>
      <dgm:spPr/>
    </dgm:pt>
    <dgm:pt modelId="{932FD778-1CAF-4C93-B668-DA1B43F747C7}" type="pres">
      <dgm:prSet presAssocID="{93E3B1AF-99FC-4707-9BF1-7F2E9C28113E}" presName="rootComposite" presStyleCnt="0"/>
      <dgm:spPr/>
    </dgm:pt>
    <dgm:pt modelId="{5B6E7718-E194-4B91-9004-592236E2E04B}" type="pres">
      <dgm:prSet presAssocID="{93E3B1AF-99FC-4707-9BF1-7F2E9C28113E}" presName="rootText" presStyleLbl="node4" presStyleIdx="4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6BB91FC-8574-4440-85E6-EF59A2D260BE}" type="pres">
      <dgm:prSet presAssocID="{93E3B1AF-99FC-4707-9BF1-7F2E9C28113E}" presName="rootConnector" presStyleLbl="node4" presStyleIdx="4" presStyleCnt="16"/>
      <dgm:spPr/>
      <dgm:t>
        <a:bodyPr/>
        <a:lstStyle/>
        <a:p>
          <a:endParaRPr lang="es-EC"/>
        </a:p>
      </dgm:t>
    </dgm:pt>
    <dgm:pt modelId="{FD85C4D7-271E-4665-ABD9-DA6054F85D3E}" type="pres">
      <dgm:prSet presAssocID="{93E3B1AF-99FC-4707-9BF1-7F2E9C28113E}" presName="hierChild4" presStyleCnt="0"/>
      <dgm:spPr/>
    </dgm:pt>
    <dgm:pt modelId="{E8F19992-2E63-48EE-8FDD-40F7DE8F8E88}" type="pres">
      <dgm:prSet presAssocID="{633508A1-BD0C-4801-A51B-4FDCBE2CFCCE}" presName="Name37" presStyleLbl="parChTrans1D4" presStyleIdx="5" presStyleCnt="16"/>
      <dgm:spPr/>
      <dgm:t>
        <a:bodyPr/>
        <a:lstStyle/>
        <a:p>
          <a:endParaRPr lang="es-EC"/>
        </a:p>
      </dgm:t>
    </dgm:pt>
    <dgm:pt modelId="{D84C33A3-36DA-45FF-A214-23C0DD5024A3}" type="pres">
      <dgm:prSet presAssocID="{559FB0CF-39A9-41F5-BE02-0B83F1E99940}" presName="hierRoot2" presStyleCnt="0">
        <dgm:presLayoutVars>
          <dgm:hierBranch val="init"/>
        </dgm:presLayoutVars>
      </dgm:prSet>
      <dgm:spPr/>
    </dgm:pt>
    <dgm:pt modelId="{3F0D5488-34B2-45E9-98DF-4A5881351821}" type="pres">
      <dgm:prSet presAssocID="{559FB0CF-39A9-41F5-BE02-0B83F1E99940}" presName="rootComposite" presStyleCnt="0"/>
      <dgm:spPr/>
    </dgm:pt>
    <dgm:pt modelId="{825159F7-B293-4D52-8511-7EF6615BE39A}" type="pres">
      <dgm:prSet presAssocID="{559FB0CF-39A9-41F5-BE02-0B83F1E99940}" presName="rootText" presStyleLbl="node4" presStyleIdx="5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ECD205C-BE51-4851-AF15-D43382CF67BD}" type="pres">
      <dgm:prSet presAssocID="{559FB0CF-39A9-41F5-BE02-0B83F1E99940}" presName="rootConnector" presStyleLbl="node4" presStyleIdx="5" presStyleCnt="16"/>
      <dgm:spPr/>
      <dgm:t>
        <a:bodyPr/>
        <a:lstStyle/>
        <a:p>
          <a:endParaRPr lang="es-EC"/>
        </a:p>
      </dgm:t>
    </dgm:pt>
    <dgm:pt modelId="{C5CCDE55-F55B-425E-99EF-84E56E0D3281}" type="pres">
      <dgm:prSet presAssocID="{559FB0CF-39A9-41F5-BE02-0B83F1E99940}" presName="hierChild4" presStyleCnt="0"/>
      <dgm:spPr/>
    </dgm:pt>
    <dgm:pt modelId="{1CA87BE4-CF2C-4632-AE73-787EDD6DB616}" type="pres">
      <dgm:prSet presAssocID="{559FB0CF-39A9-41F5-BE02-0B83F1E99940}" presName="hierChild5" presStyleCnt="0"/>
      <dgm:spPr/>
    </dgm:pt>
    <dgm:pt modelId="{86FF93AA-E110-49E7-B606-73E7A87CA8A6}" type="pres">
      <dgm:prSet presAssocID="{93E3B1AF-99FC-4707-9BF1-7F2E9C28113E}" presName="hierChild5" presStyleCnt="0"/>
      <dgm:spPr/>
    </dgm:pt>
    <dgm:pt modelId="{3D2C054D-8F2B-4DCA-898B-9AB3BAB56088}" type="pres">
      <dgm:prSet presAssocID="{04D99C4B-638B-4402-9F16-6A13AC60B17D}" presName="Name37" presStyleLbl="parChTrans1D4" presStyleIdx="6" presStyleCnt="16"/>
      <dgm:spPr/>
      <dgm:t>
        <a:bodyPr/>
        <a:lstStyle/>
        <a:p>
          <a:endParaRPr lang="es-EC"/>
        </a:p>
      </dgm:t>
    </dgm:pt>
    <dgm:pt modelId="{F0135B9C-B7B7-4E40-915C-E418D5B6081B}" type="pres">
      <dgm:prSet presAssocID="{D836C369-1600-4B30-A304-9BC1C7BDD074}" presName="hierRoot2" presStyleCnt="0">
        <dgm:presLayoutVars>
          <dgm:hierBranch val="init"/>
        </dgm:presLayoutVars>
      </dgm:prSet>
      <dgm:spPr/>
    </dgm:pt>
    <dgm:pt modelId="{97741C1D-638E-4796-ACBB-8F9AFDCB9A9F}" type="pres">
      <dgm:prSet presAssocID="{D836C369-1600-4B30-A304-9BC1C7BDD074}" presName="rootComposite" presStyleCnt="0"/>
      <dgm:spPr/>
    </dgm:pt>
    <dgm:pt modelId="{96D909D6-0E89-4564-83ED-95DA56656009}" type="pres">
      <dgm:prSet presAssocID="{D836C369-1600-4B30-A304-9BC1C7BDD074}" presName="rootText" presStyleLbl="node4" presStyleIdx="6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64169C3-DBA1-4E07-9D64-F91EFD8202BB}" type="pres">
      <dgm:prSet presAssocID="{D836C369-1600-4B30-A304-9BC1C7BDD074}" presName="rootConnector" presStyleLbl="node4" presStyleIdx="6" presStyleCnt="16"/>
      <dgm:spPr/>
      <dgm:t>
        <a:bodyPr/>
        <a:lstStyle/>
        <a:p>
          <a:endParaRPr lang="es-EC"/>
        </a:p>
      </dgm:t>
    </dgm:pt>
    <dgm:pt modelId="{E882C7B1-CE02-4869-A492-D50083023C3F}" type="pres">
      <dgm:prSet presAssocID="{D836C369-1600-4B30-A304-9BC1C7BDD074}" presName="hierChild4" presStyleCnt="0"/>
      <dgm:spPr/>
    </dgm:pt>
    <dgm:pt modelId="{E7F5A0E7-E61F-46AD-9947-3E9FD41889FE}" type="pres">
      <dgm:prSet presAssocID="{6804EC6A-2E19-4578-8B88-43C1279402FF}" presName="Name37" presStyleLbl="parChTrans1D4" presStyleIdx="7" presStyleCnt="16"/>
      <dgm:spPr/>
      <dgm:t>
        <a:bodyPr/>
        <a:lstStyle/>
        <a:p>
          <a:endParaRPr lang="es-EC"/>
        </a:p>
      </dgm:t>
    </dgm:pt>
    <dgm:pt modelId="{3B670225-AFCD-4512-A9E3-2033BD730229}" type="pres">
      <dgm:prSet presAssocID="{671DD33E-CEA3-4417-B665-A0E1DD0F07BA}" presName="hierRoot2" presStyleCnt="0">
        <dgm:presLayoutVars>
          <dgm:hierBranch val="init"/>
        </dgm:presLayoutVars>
      </dgm:prSet>
      <dgm:spPr/>
    </dgm:pt>
    <dgm:pt modelId="{E2339D2D-9A3E-4614-957B-0FFA4E7A25DD}" type="pres">
      <dgm:prSet presAssocID="{671DD33E-CEA3-4417-B665-A0E1DD0F07BA}" presName="rootComposite" presStyleCnt="0"/>
      <dgm:spPr/>
    </dgm:pt>
    <dgm:pt modelId="{27A61E5C-C59C-4FFD-BBC8-B5CA5E0537D9}" type="pres">
      <dgm:prSet presAssocID="{671DD33E-CEA3-4417-B665-A0E1DD0F07BA}" presName="rootText" presStyleLbl="node4" presStyleIdx="7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22E1B5-7065-4647-84F1-B8D6288E0E54}" type="pres">
      <dgm:prSet presAssocID="{671DD33E-CEA3-4417-B665-A0E1DD0F07BA}" presName="rootConnector" presStyleLbl="node4" presStyleIdx="7" presStyleCnt="16"/>
      <dgm:spPr/>
      <dgm:t>
        <a:bodyPr/>
        <a:lstStyle/>
        <a:p>
          <a:endParaRPr lang="es-EC"/>
        </a:p>
      </dgm:t>
    </dgm:pt>
    <dgm:pt modelId="{E1FC7C6F-A44F-45E6-AFF6-B15BD2EFA2B9}" type="pres">
      <dgm:prSet presAssocID="{671DD33E-CEA3-4417-B665-A0E1DD0F07BA}" presName="hierChild4" presStyleCnt="0"/>
      <dgm:spPr/>
    </dgm:pt>
    <dgm:pt modelId="{E865D778-AE2D-43FF-822E-822CAC27746D}" type="pres">
      <dgm:prSet presAssocID="{671DD33E-CEA3-4417-B665-A0E1DD0F07BA}" presName="hierChild5" presStyleCnt="0"/>
      <dgm:spPr/>
    </dgm:pt>
    <dgm:pt modelId="{C2217114-20CB-454A-B84E-06A879DFE9E2}" type="pres">
      <dgm:prSet presAssocID="{D836C369-1600-4B30-A304-9BC1C7BDD074}" presName="hierChild5" presStyleCnt="0"/>
      <dgm:spPr/>
    </dgm:pt>
    <dgm:pt modelId="{A6EFD00E-D547-4273-9BFB-B40DCF9F645B}" type="pres">
      <dgm:prSet presAssocID="{81570A27-3A51-45D9-9787-5A2DF2DB0407}" presName="hierChild5" presStyleCnt="0"/>
      <dgm:spPr/>
    </dgm:pt>
    <dgm:pt modelId="{FB5B5E90-36B5-45AF-AED3-36DF62692230}" type="pres">
      <dgm:prSet presAssocID="{0DA7F5DE-2BF3-42CA-98E6-C7553DE2526E}" presName="hierChild5" presStyleCnt="0"/>
      <dgm:spPr/>
    </dgm:pt>
    <dgm:pt modelId="{E3792042-9082-4929-95D5-10B4EE9BE16A}" type="pres">
      <dgm:prSet presAssocID="{2804DD50-4291-4FF6-A33D-6B2D739DB0D9}" presName="Name37" presStyleLbl="parChTrans1D2" presStyleIdx="1" presStyleCnt="2"/>
      <dgm:spPr/>
      <dgm:t>
        <a:bodyPr/>
        <a:lstStyle/>
        <a:p>
          <a:endParaRPr lang="es-EC"/>
        </a:p>
      </dgm:t>
    </dgm:pt>
    <dgm:pt modelId="{F2862794-14E8-44BA-852D-3F881DA311F7}" type="pres">
      <dgm:prSet presAssocID="{E3572CE9-B8EC-4784-B23F-B50BD11A14D1}" presName="hierRoot2" presStyleCnt="0">
        <dgm:presLayoutVars>
          <dgm:hierBranch val="init"/>
        </dgm:presLayoutVars>
      </dgm:prSet>
      <dgm:spPr/>
    </dgm:pt>
    <dgm:pt modelId="{ADD382A3-B163-4478-B5DC-34FF1E107743}" type="pres">
      <dgm:prSet presAssocID="{E3572CE9-B8EC-4784-B23F-B50BD11A14D1}" presName="rootComposite" presStyleCnt="0"/>
      <dgm:spPr/>
    </dgm:pt>
    <dgm:pt modelId="{3857E014-15BF-4C29-B503-BDE0B4B71483}" type="pres">
      <dgm:prSet presAssocID="{E3572CE9-B8EC-4784-B23F-B50BD11A14D1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E4B6625-64C9-438E-B5F9-7C83301C7BA4}" type="pres">
      <dgm:prSet presAssocID="{E3572CE9-B8EC-4784-B23F-B50BD11A14D1}" presName="rootConnector" presStyleLbl="node2" presStyleIdx="1" presStyleCnt="2"/>
      <dgm:spPr/>
      <dgm:t>
        <a:bodyPr/>
        <a:lstStyle/>
        <a:p>
          <a:endParaRPr lang="es-EC"/>
        </a:p>
      </dgm:t>
    </dgm:pt>
    <dgm:pt modelId="{0C8BFD35-FCD0-4C16-A7FE-626DEC72A22E}" type="pres">
      <dgm:prSet presAssocID="{E3572CE9-B8EC-4784-B23F-B50BD11A14D1}" presName="hierChild4" presStyleCnt="0"/>
      <dgm:spPr/>
    </dgm:pt>
    <dgm:pt modelId="{2E42C280-0D40-4931-B93E-F9DC0D660D70}" type="pres">
      <dgm:prSet presAssocID="{CE9B2CFB-A555-4BD5-8FC4-28783A4B32D0}" presName="Name37" presStyleLbl="parChTrans1D3" presStyleIdx="2" presStyleCnt="4"/>
      <dgm:spPr/>
      <dgm:t>
        <a:bodyPr/>
        <a:lstStyle/>
        <a:p>
          <a:endParaRPr lang="es-EC"/>
        </a:p>
      </dgm:t>
    </dgm:pt>
    <dgm:pt modelId="{5030D6CF-4EEC-4F99-BC2A-5BAF4C41B0D1}" type="pres">
      <dgm:prSet presAssocID="{5060C394-9F13-42E4-B58F-A37236EFB73F}" presName="hierRoot2" presStyleCnt="0">
        <dgm:presLayoutVars>
          <dgm:hierBranch val="init"/>
        </dgm:presLayoutVars>
      </dgm:prSet>
      <dgm:spPr/>
    </dgm:pt>
    <dgm:pt modelId="{4F38E45F-235D-43C7-8E91-8B5BB4AA4D00}" type="pres">
      <dgm:prSet presAssocID="{5060C394-9F13-42E4-B58F-A37236EFB73F}" presName="rootComposite" presStyleCnt="0"/>
      <dgm:spPr/>
    </dgm:pt>
    <dgm:pt modelId="{FD2AE53C-0D1D-4CD7-8887-651D13F2DE31}" type="pres">
      <dgm:prSet presAssocID="{5060C394-9F13-42E4-B58F-A37236EFB73F}" presName="rootText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7685A44F-78F2-41A6-84F4-01ED360C1CC1}" type="pres">
      <dgm:prSet presAssocID="{5060C394-9F13-42E4-B58F-A37236EFB73F}" presName="rootConnector" presStyleLbl="node3" presStyleIdx="2" presStyleCnt="4"/>
      <dgm:spPr/>
      <dgm:t>
        <a:bodyPr/>
        <a:lstStyle/>
        <a:p>
          <a:endParaRPr lang="es-EC"/>
        </a:p>
      </dgm:t>
    </dgm:pt>
    <dgm:pt modelId="{61A845FC-6ED2-48E7-8D9A-077065B44728}" type="pres">
      <dgm:prSet presAssocID="{5060C394-9F13-42E4-B58F-A37236EFB73F}" presName="hierChild4" presStyleCnt="0"/>
      <dgm:spPr/>
    </dgm:pt>
    <dgm:pt modelId="{F1C51695-74C9-4E4A-B145-D191A9EEDBF7}" type="pres">
      <dgm:prSet presAssocID="{28FA2F5E-2DE7-499A-A07E-8649953A2387}" presName="Name37" presStyleLbl="parChTrans1D4" presStyleIdx="8" presStyleCnt="16"/>
      <dgm:spPr/>
      <dgm:t>
        <a:bodyPr/>
        <a:lstStyle/>
        <a:p>
          <a:endParaRPr lang="es-EC"/>
        </a:p>
      </dgm:t>
    </dgm:pt>
    <dgm:pt modelId="{CFBE40B5-8286-4D4F-BF14-64CD0F5F928E}" type="pres">
      <dgm:prSet presAssocID="{E4E664C1-9C79-41B3-AC67-621AE4B26E9B}" presName="hierRoot2" presStyleCnt="0">
        <dgm:presLayoutVars>
          <dgm:hierBranch val="init"/>
        </dgm:presLayoutVars>
      </dgm:prSet>
      <dgm:spPr/>
    </dgm:pt>
    <dgm:pt modelId="{0F3F6144-4C63-4FB4-A841-44F84DB3E161}" type="pres">
      <dgm:prSet presAssocID="{E4E664C1-9C79-41B3-AC67-621AE4B26E9B}" presName="rootComposite" presStyleCnt="0"/>
      <dgm:spPr/>
    </dgm:pt>
    <dgm:pt modelId="{18283CF8-40AA-4FD8-9E80-9785D220C92D}" type="pres">
      <dgm:prSet presAssocID="{E4E664C1-9C79-41B3-AC67-621AE4B26E9B}" presName="rootText" presStyleLbl="node4" presStyleIdx="8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16E350A-AA82-4B1A-BD32-2F3FA2DABAF0}" type="pres">
      <dgm:prSet presAssocID="{E4E664C1-9C79-41B3-AC67-621AE4B26E9B}" presName="rootConnector" presStyleLbl="node4" presStyleIdx="8" presStyleCnt="16"/>
      <dgm:spPr/>
      <dgm:t>
        <a:bodyPr/>
        <a:lstStyle/>
        <a:p>
          <a:endParaRPr lang="es-EC"/>
        </a:p>
      </dgm:t>
    </dgm:pt>
    <dgm:pt modelId="{B8519690-4C65-4689-8085-1597C55030CD}" type="pres">
      <dgm:prSet presAssocID="{E4E664C1-9C79-41B3-AC67-621AE4B26E9B}" presName="hierChild4" presStyleCnt="0"/>
      <dgm:spPr/>
    </dgm:pt>
    <dgm:pt modelId="{37C9AB35-407C-421C-A5A5-321B7E876F4B}" type="pres">
      <dgm:prSet presAssocID="{5551933C-C23E-4639-8CF2-39B355907FDF}" presName="Name37" presStyleLbl="parChTrans1D4" presStyleIdx="9" presStyleCnt="16"/>
      <dgm:spPr/>
      <dgm:t>
        <a:bodyPr/>
        <a:lstStyle/>
        <a:p>
          <a:endParaRPr lang="es-EC"/>
        </a:p>
      </dgm:t>
    </dgm:pt>
    <dgm:pt modelId="{718F4889-B6B5-463A-9978-646403E0EEF4}" type="pres">
      <dgm:prSet presAssocID="{DE4D4C26-FE3C-434C-B690-C7DCE16E9A4B}" presName="hierRoot2" presStyleCnt="0">
        <dgm:presLayoutVars>
          <dgm:hierBranch val="init"/>
        </dgm:presLayoutVars>
      </dgm:prSet>
      <dgm:spPr/>
    </dgm:pt>
    <dgm:pt modelId="{63E0565F-BD7C-417B-A18A-FB3E2AEBC11F}" type="pres">
      <dgm:prSet presAssocID="{DE4D4C26-FE3C-434C-B690-C7DCE16E9A4B}" presName="rootComposite" presStyleCnt="0"/>
      <dgm:spPr/>
    </dgm:pt>
    <dgm:pt modelId="{C83CDEB2-98A5-43E1-A132-8E81514EB4F1}" type="pres">
      <dgm:prSet presAssocID="{DE4D4C26-FE3C-434C-B690-C7DCE16E9A4B}" presName="rootText" presStyleLbl="node4" presStyleIdx="9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C7882D4-9C8F-460A-B39E-DC0D79DE1844}" type="pres">
      <dgm:prSet presAssocID="{DE4D4C26-FE3C-434C-B690-C7DCE16E9A4B}" presName="rootConnector" presStyleLbl="node4" presStyleIdx="9" presStyleCnt="16"/>
      <dgm:spPr/>
      <dgm:t>
        <a:bodyPr/>
        <a:lstStyle/>
        <a:p>
          <a:endParaRPr lang="es-EC"/>
        </a:p>
      </dgm:t>
    </dgm:pt>
    <dgm:pt modelId="{A1947E50-791C-48DE-91F1-469CA39135C1}" type="pres">
      <dgm:prSet presAssocID="{DE4D4C26-FE3C-434C-B690-C7DCE16E9A4B}" presName="hierChild4" presStyleCnt="0"/>
      <dgm:spPr/>
    </dgm:pt>
    <dgm:pt modelId="{2C0C4FBF-A859-49D5-9537-C43AA9FDA63E}" type="pres">
      <dgm:prSet presAssocID="{2C640C40-1D04-4307-900B-1CF9EF1E92C9}" presName="Name37" presStyleLbl="parChTrans1D4" presStyleIdx="10" presStyleCnt="16"/>
      <dgm:spPr/>
      <dgm:t>
        <a:bodyPr/>
        <a:lstStyle/>
        <a:p>
          <a:endParaRPr lang="es-EC"/>
        </a:p>
      </dgm:t>
    </dgm:pt>
    <dgm:pt modelId="{8B0B3A17-3D8F-45C1-A4C5-22EDA02F8A92}" type="pres">
      <dgm:prSet presAssocID="{B7162DF2-0896-4E15-89E8-437BAC21E912}" presName="hierRoot2" presStyleCnt="0">
        <dgm:presLayoutVars>
          <dgm:hierBranch val="init"/>
        </dgm:presLayoutVars>
      </dgm:prSet>
      <dgm:spPr/>
    </dgm:pt>
    <dgm:pt modelId="{1B78C62B-488A-4C59-BB75-78D036700157}" type="pres">
      <dgm:prSet presAssocID="{B7162DF2-0896-4E15-89E8-437BAC21E912}" presName="rootComposite" presStyleCnt="0"/>
      <dgm:spPr/>
    </dgm:pt>
    <dgm:pt modelId="{9D77ACE3-D76D-4C63-9297-EE0B9E9E1525}" type="pres">
      <dgm:prSet presAssocID="{B7162DF2-0896-4E15-89E8-437BAC21E912}" presName="rootText" presStyleLbl="node4" presStyleIdx="10" presStyleCnt="16" custScaleY="139802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57FF7CB-5B79-4147-B67D-B76BE3F600D7}" type="pres">
      <dgm:prSet presAssocID="{B7162DF2-0896-4E15-89E8-437BAC21E912}" presName="rootConnector" presStyleLbl="node4" presStyleIdx="10" presStyleCnt="16"/>
      <dgm:spPr/>
      <dgm:t>
        <a:bodyPr/>
        <a:lstStyle/>
        <a:p>
          <a:endParaRPr lang="es-EC"/>
        </a:p>
      </dgm:t>
    </dgm:pt>
    <dgm:pt modelId="{DF8BC268-5199-4B75-8223-0274E4E6FB18}" type="pres">
      <dgm:prSet presAssocID="{B7162DF2-0896-4E15-89E8-437BAC21E912}" presName="hierChild4" presStyleCnt="0"/>
      <dgm:spPr/>
    </dgm:pt>
    <dgm:pt modelId="{D42032C6-282E-434E-9237-DC92277832AB}" type="pres">
      <dgm:prSet presAssocID="{B7162DF2-0896-4E15-89E8-437BAC21E912}" presName="hierChild5" presStyleCnt="0"/>
      <dgm:spPr/>
    </dgm:pt>
    <dgm:pt modelId="{5FBF3E3A-B42F-4D1C-8BC1-153F8D514B9F}" type="pres">
      <dgm:prSet presAssocID="{DE4D4C26-FE3C-434C-B690-C7DCE16E9A4B}" presName="hierChild5" presStyleCnt="0"/>
      <dgm:spPr/>
    </dgm:pt>
    <dgm:pt modelId="{118F52BB-8FF8-4C14-8424-657EE852131F}" type="pres">
      <dgm:prSet presAssocID="{5440F344-6DF9-4752-9998-17EC5A2791E8}" presName="Name37" presStyleLbl="parChTrans1D4" presStyleIdx="11" presStyleCnt="16"/>
      <dgm:spPr/>
      <dgm:t>
        <a:bodyPr/>
        <a:lstStyle/>
        <a:p>
          <a:endParaRPr lang="es-EC"/>
        </a:p>
      </dgm:t>
    </dgm:pt>
    <dgm:pt modelId="{12D37E73-A362-4766-B34C-7F6574FFC60F}" type="pres">
      <dgm:prSet presAssocID="{0D0C5B3A-3875-4F59-B5EE-C2A4B9B04182}" presName="hierRoot2" presStyleCnt="0">
        <dgm:presLayoutVars>
          <dgm:hierBranch val="init"/>
        </dgm:presLayoutVars>
      </dgm:prSet>
      <dgm:spPr/>
    </dgm:pt>
    <dgm:pt modelId="{B9AA6D34-4FD4-4A00-A985-128E530F04B6}" type="pres">
      <dgm:prSet presAssocID="{0D0C5B3A-3875-4F59-B5EE-C2A4B9B04182}" presName="rootComposite" presStyleCnt="0"/>
      <dgm:spPr/>
    </dgm:pt>
    <dgm:pt modelId="{22369326-F56A-452C-B999-1B04C4909683}" type="pres">
      <dgm:prSet presAssocID="{0D0C5B3A-3875-4F59-B5EE-C2A4B9B04182}" presName="rootText" presStyleLbl="node4" presStyleIdx="11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275C269-5FFF-4E66-AAF6-206575145413}" type="pres">
      <dgm:prSet presAssocID="{0D0C5B3A-3875-4F59-B5EE-C2A4B9B04182}" presName="rootConnector" presStyleLbl="node4" presStyleIdx="11" presStyleCnt="16"/>
      <dgm:spPr/>
      <dgm:t>
        <a:bodyPr/>
        <a:lstStyle/>
        <a:p>
          <a:endParaRPr lang="es-EC"/>
        </a:p>
      </dgm:t>
    </dgm:pt>
    <dgm:pt modelId="{E56CF0D4-F466-42F9-B571-02026FD00D3A}" type="pres">
      <dgm:prSet presAssocID="{0D0C5B3A-3875-4F59-B5EE-C2A4B9B04182}" presName="hierChild4" presStyleCnt="0"/>
      <dgm:spPr/>
    </dgm:pt>
    <dgm:pt modelId="{EC944B0B-48D1-4B8D-BB26-97B448B8C1E1}" type="pres">
      <dgm:prSet presAssocID="{D6757A38-549F-4D52-B918-48F4342BEE5E}" presName="Name37" presStyleLbl="parChTrans1D4" presStyleIdx="12" presStyleCnt="16"/>
      <dgm:spPr/>
      <dgm:t>
        <a:bodyPr/>
        <a:lstStyle/>
        <a:p>
          <a:endParaRPr lang="es-EC"/>
        </a:p>
      </dgm:t>
    </dgm:pt>
    <dgm:pt modelId="{CA634EA2-ACC2-4FCD-8995-2DFD4B596BFF}" type="pres">
      <dgm:prSet presAssocID="{9259C8C8-1416-4171-9B30-492B7E801BBF}" presName="hierRoot2" presStyleCnt="0">
        <dgm:presLayoutVars>
          <dgm:hierBranch val="init"/>
        </dgm:presLayoutVars>
      </dgm:prSet>
      <dgm:spPr/>
    </dgm:pt>
    <dgm:pt modelId="{BD087C84-C43A-4B4C-A663-2755AF008160}" type="pres">
      <dgm:prSet presAssocID="{9259C8C8-1416-4171-9B30-492B7E801BBF}" presName="rootComposite" presStyleCnt="0"/>
      <dgm:spPr/>
    </dgm:pt>
    <dgm:pt modelId="{4505387B-D729-4598-BBA2-5C0FD15BE899}" type="pres">
      <dgm:prSet presAssocID="{9259C8C8-1416-4171-9B30-492B7E801BBF}" presName="rootText" presStyleLbl="node4" presStyleIdx="12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3A41ABED-BA66-49CD-8AE5-F95F03F27B8D}" type="pres">
      <dgm:prSet presAssocID="{9259C8C8-1416-4171-9B30-492B7E801BBF}" presName="rootConnector" presStyleLbl="node4" presStyleIdx="12" presStyleCnt="16"/>
      <dgm:spPr/>
      <dgm:t>
        <a:bodyPr/>
        <a:lstStyle/>
        <a:p>
          <a:endParaRPr lang="es-EC"/>
        </a:p>
      </dgm:t>
    </dgm:pt>
    <dgm:pt modelId="{EC2095FA-F015-4E2E-A3AC-1140D054FB6D}" type="pres">
      <dgm:prSet presAssocID="{9259C8C8-1416-4171-9B30-492B7E801BBF}" presName="hierChild4" presStyleCnt="0"/>
      <dgm:spPr/>
    </dgm:pt>
    <dgm:pt modelId="{56D5BDE3-54B8-49A0-B7B2-DC9FBE5640D3}" type="pres">
      <dgm:prSet presAssocID="{9259C8C8-1416-4171-9B30-492B7E801BBF}" presName="hierChild5" presStyleCnt="0"/>
      <dgm:spPr/>
    </dgm:pt>
    <dgm:pt modelId="{5081F066-F6F7-4C32-BE83-CB738EA5067F}" type="pres">
      <dgm:prSet presAssocID="{0D0C5B3A-3875-4F59-B5EE-C2A4B9B04182}" presName="hierChild5" presStyleCnt="0"/>
      <dgm:spPr/>
    </dgm:pt>
    <dgm:pt modelId="{F69AF526-B5EE-4C23-B2A4-091AFEB1F122}" type="pres">
      <dgm:prSet presAssocID="{E4E664C1-9C79-41B3-AC67-621AE4B26E9B}" presName="hierChild5" presStyleCnt="0"/>
      <dgm:spPr/>
    </dgm:pt>
    <dgm:pt modelId="{F2415DEF-0119-4F48-8247-D0013A243948}" type="pres">
      <dgm:prSet presAssocID="{7F3B8437-1117-4CD8-A197-739960F0BC0B}" presName="Name37" presStyleLbl="parChTrans1D4" presStyleIdx="13" presStyleCnt="16"/>
      <dgm:spPr/>
      <dgm:t>
        <a:bodyPr/>
        <a:lstStyle/>
        <a:p>
          <a:endParaRPr lang="es-EC"/>
        </a:p>
      </dgm:t>
    </dgm:pt>
    <dgm:pt modelId="{93E9DF7C-1EA3-41E9-9407-F2AA8B44D76B}" type="pres">
      <dgm:prSet presAssocID="{55A259D2-7060-4FE5-A80B-115168DA3E33}" presName="hierRoot2" presStyleCnt="0">
        <dgm:presLayoutVars>
          <dgm:hierBranch val="init"/>
        </dgm:presLayoutVars>
      </dgm:prSet>
      <dgm:spPr/>
    </dgm:pt>
    <dgm:pt modelId="{380D35B9-F59B-44C2-AAC7-45571B0F87EE}" type="pres">
      <dgm:prSet presAssocID="{55A259D2-7060-4FE5-A80B-115168DA3E33}" presName="rootComposite" presStyleCnt="0"/>
      <dgm:spPr/>
    </dgm:pt>
    <dgm:pt modelId="{05159249-9D67-4976-948E-5AC160F0B317}" type="pres">
      <dgm:prSet presAssocID="{55A259D2-7060-4FE5-A80B-115168DA3E33}" presName="rootText" presStyleLbl="node4" presStyleIdx="13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8136195-E7A2-42B4-AD98-E263DF42C54F}" type="pres">
      <dgm:prSet presAssocID="{55A259D2-7060-4FE5-A80B-115168DA3E33}" presName="rootConnector" presStyleLbl="node4" presStyleIdx="13" presStyleCnt="16"/>
      <dgm:spPr/>
      <dgm:t>
        <a:bodyPr/>
        <a:lstStyle/>
        <a:p>
          <a:endParaRPr lang="es-EC"/>
        </a:p>
      </dgm:t>
    </dgm:pt>
    <dgm:pt modelId="{ADC547A0-F403-41CB-A67D-1F56CD783D38}" type="pres">
      <dgm:prSet presAssocID="{55A259D2-7060-4FE5-A80B-115168DA3E33}" presName="hierChild4" presStyleCnt="0"/>
      <dgm:spPr/>
    </dgm:pt>
    <dgm:pt modelId="{8D354C19-03C2-4DA8-9EDA-6EAE16457CA2}" type="pres">
      <dgm:prSet presAssocID="{D59A4F42-126C-4A0D-A925-0FADEA2F2DEB}" presName="Name37" presStyleLbl="parChTrans1D4" presStyleIdx="14" presStyleCnt="16"/>
      <dgm:spPr/>
      <dgm:t>
        <a:bodyPr/>
        <a:lstStyle/>
        <a:p>
          <a:endParaRPr lang="es-EC"/>
        </a:p>
      </dgm:t>
    </dgm:pt>
    <dgm:pt modelId="{21D9F84F-3923-4A67-89D6-0E4B86DFF99A}" type="pres">
      <dgm:prSet presAssocID="{AFBB4A5A-93D3-4A18-BBE4-989C12511778}" presName="hierRoot2" presStyleCnt="0">
        <dgm:presLayoutVars>
          <dgm:hierBranch val="init"/>
        </dgm:presLayoutVars>
      </dgm:prSet>
      <dgm:spPr/>
    </dgm:pt>
    <dgm:pt modelId="{5E6BC219-C4D7-41FF-B4D4-2CB787A7A0D0}" type="pres">
      <dgm:prSet presAssocID="{AFBB4A5A-93D3-4A18-BBE4-989C12511778}" presName="rootComposite" presStyleCnt="0"/>
      <dgm:spPr/>
    </dgm:pt>
    <dgm:pt modelId="{23E38C2F-F070-4629-8543-BA0207862A7C}" type="pres">
      <dgm:prSet presAssocID="{AFBB4A5A-93D3-4A18-BBE4-989C12511778}" presName="rootText" presStyleLbl="node4" presStyleIdx="14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B0CEE77-1934-40E0-A784-0810B7A9FA9C}" type="pres">
      <dgm:prSet presAssocID="{AFBB4A5A-93D3-4A18-BBE4-989C12511778}" presName="rootConnector" presStyleLbl="node4" presStyleIdx="14" presStyleCnt="16"/>
      <dgm:spPr/>
      <dgm:t>
        <a:bodyPr/>
        <a:lstStyle/>
        <a:p>
          <a:endParaRPr lang="es-EC"/>
        </a:p>
      </dgm:t>
    </dgm:pt>
    <dgm:pt modelId="{DF38EDA4-24EB-42B0-AFEC-CAEDFB4FD23D}" type="pres">
      <dgm:prSet presAssocID="{AFBB4A5A-93D3-4A18-BBE4-989C12511778}" presName="hierChild4" presStyleCnt="0"/>
      <dgm:spPr/>
    </dgm:pt>
    <dgm:pt modelId="{5AF39192-35D9-4205-B560-6054C406E16A}" type="pres">
      <dgm:prSet presAssocID="{AFBB4A5A-93D3-4A18-BBE4-989C12511778}" presName="hierChild5" presStyleCnt="0"/>
      <dgm:spPr/>
    </dgm:pt>
    <dgm:pt modelId="{7B241874-FD21-4987-BBEE-BA06BC9A084D}" type="pres">
      <dgm:prSet presAssocID="{55A259D2-7060-4FE5-A80B-115168DA3E33}" presName="hierChild5" presStyleCnt="0"/>
      <dgm:spPr/>
    </dgm:pt>
    <dgm:pt modelId="{C5E5045F-E686-4BAC-A73A-675AC5C691B6}" type="pres">
      <dgm:prSet presAssocID="{5060C394-9F13-42E4-B58F-A37236EFB73F}" presName="hierChild5" presStyleCnt="0"/>
      <dgm:spPr/>
    </dgm:pt>
    <dgm:pt modelId="{F0724056-E679-408E-BF97-66A18CDB6E31}" type="pres">
      <dgm:prSet presAssocID="{5923F496-6DC8-488F-95B3-FA764A8CF833}" presName="Name37" presStyleLbl="parChTrans1D3" presStyleIdx="3" presStyleCnt="4"/>
      <dgm:spPr/>
      <dgm:t>
        <a:bodyPr/>
        <a:lstStyle/>
        <a:p>
          <a:endParaRPr lang="es-EC"/>
        </a:p>
      </dgm:t>
    </dgm:pt>
    <dgm:pt modelId="{A02ABF1A-B5A4-47D4-9AB0-7C37111D8A6E}" type="pres">
      <dgm:prSet presAssocID="{22439A44-88E0-42B2-9956-46126948E9CD}" presName="hierRoot2" presStyleCnt="0">
        <dgm:presLayoutVars>
          <dgm:hierBranch val="init"/>
        </dgm:presLayoutVars>
      </dgm:prSet>
      <dgm:spPr/>
    </dgm:pt>
    <dgm:pt modelId="{24431946-7724-4EFF-871C-BEC7499214C8}" type="pres">
      <dgm:prSet presAssocID="{22439A44-88E0-42B2-9956-46126948E9CD}" presName="rootComposite" presStyleCnt="0"/>
      <dgm:spPr/>
    </dgm:pt>
    <dgm:pt modelId="{C4ADEB27-D9E8-475F-BC5B-3A2176C32233}" type="pres">
      <dgm:prSet presAssocID="{22439A44-88E0-42B2-9956-46126948E9CD}" presName="rootText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4A84677-56D8-40AA-B621-BC04ECE94437}" type="pres">
      <dgm:prSet presAssocID="{22439A44-88E0-42B2-9956-46126948E9CD}" presName="rootConnector" presStyleLbl="node3" presStyleIdx="3" presStyleCnt="4"/>
      <dgm:spPr/>
      <dgm:t>
        <a:bodyPr/>
        <a:lstStyle/>
        <a:p>
          <a:endParaRPr lang="es-EC"/>
        </a:p>
      </dgm:t>
    </dgm:pt>
    <dgm:pt modelId="{5AEF6882-CC92-4E61-A282-F362ECFE1C9A}" type="pres">
      <dgm:prSet presAssocID="{22439A44-88E0-42B2-9956-46126948E9CD}" presName="hierChild4" presStyleCnt="0"/>
      <dgm:spPr/>
    </dgm:pt>
    <dgm:pt modelId="{06874463-DE07-4D16-B8A6-7FDDA6F905D9}" type="pres">
      <dgm:prSet presAssocID="{BD129606-81EB-4EDF-8CD9-3AA0C7615458}" presName="Name37" presStyleLbl="parChTrans1D4" presStyleIdx="15" presStyleCnt="16"/>
      <dgm:spPr/>
      <dgm:t>
        <a:bodyPr/>
        <a:lstStyle/>
        <a:p>
          <a:endParaRPr lang="es-EC"/>
        </a:p>
      </dgm:t>
    </dgm:pt>
    <dgm:pt modelId="{329D7426-CC81-43A9-B229-144C7149D914}" type="pres">
      <dgm:prSet presAssocID="{1F0DCFF2-F082-4996-BA21-C5A07DD41CDB}" presName="hierRoot2" presStyleCnt="0">
        <dgm:presLayoutVars>
          <dgm:hierBranch val="init"/>
        </dgm:presLayoutVars>
      </dgm:prSet>
      <dgm:spPr/>
    </dgm:pt>
    <dgm:pt modelId="{55E9C45B-AEFF-40ED-A7A9-9E2854A0DA91}" type="pres">
      <dgm:prSet presAssocID="{1F0DCFF2-F082-4996-BA21-C5A07DD41CDB}" presName="rootComposite" presStyleCnt="0"/>
      <dgm:spPr/>
    </dgm:pt>
    <dgm:pt modelId="{2BC5A95C-9CD3-4BAB-B35F-31D9AA88F3B2}" type="pres">
      <dgm:prSet presAssocID="{1F0DCFF2-F082-4996-BA21-C5A07DD41CDB}" presName="rootText" presStyleLbl="node4" presStyleIdx="15" presStyleCnt="16" custScaleX="13115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BD0B036-2AFD-44F9-BF27-62A258531E5F}" type="pres">
      <dgm:prSet presAssocID="{1F0DCFF2-F082-4996-BA21-C5A07DD41CDB}" presName="rootConnector" presStyleLbl="node4" presStyleIdx="15" presStyleCnt="16"/>
      <dgm:spPr/>
      <dgm:t>
        <a:bodyPr/>
        <a:lstStyle/>
        <a:p>
          <a:endParaRPr lang="es-EC"/>
        </a:p>
      </dgm:t>
    </dgm:pt>
    <dgm:pt modelId="{39C1EBBF-B819-4F17-852C-3F2A49B99724}" type="pres">
      <dgm:prSet presAssocID="{1F0DCFF2-F082-4996-BA21-C5A07DD41CDB}" presName="hierChild4" presStyleCnt="0"/>
      <dgm:spPr/>
    </dgm:pt>
    <dgm:pt modelId="{9AE7B525-A78C-41F9-BB83-609996B27A33}" type="pres">
      <dgm:prSet presAssocID="{1F0DCFF2-F082-4996-BA21-C5A07DD41CDB}" presName="hierChild5" presStyleCnt="0"/>
      <dgm:spPr/>
    </dgm:pt>
    <dgm:pt modelId="{E2FE0BBD-4915-4297-B986-B73A62E9DE14}" type="pres">
      <dgm:prSet presAssocID="{22439A44-88E0-42B2-9956-46126948E9CD}" presName="hierChild5" presStyleCnt="0"/>
      <dgm:spPr/>
    </dgm:pt>
    <dgm:pt modelId="{FACCF29C-93D7-427F-8424-15607F7BDBCF}" type="pres">
      <dgm:prSet presAssocID="{E3572CE9-B8EC-4784-B23F-B50BD11A14D1}" presName="hierChild5" presStyleCnt="0"/>
      <dgm:spPr/>
    </dgm:pt>
    <dgm:pt modelId="{9206FD31-55AF-453D-B5DC-6DB49BE14901}" type="pres">
      <dgm:prSet presAssocID="{E69560FB-5E61-4FC5-9B23-4066C595B057}" presName="hierChild3" presStyleCnt="0"/>
      <dgm:spPr/>
    </dgm:pt>
  </dgm:ptLst>
  <dgm:cxnLst>
    <dgm:cxn modelId="{75F10C8C-96D1-43EA-86A8-8CF979AC9389}" type="presOf" srcId="{B4D884F8-D40B-4D0F-804B-B0935A9D4C34}" destId="{E5C500EC-970D-4B42-909D-18E4F70044A6}" srcOrd="0" destOrd="0" presId="urn:microsoft.com/office/officeart/2005/8/layout/orgChart1"/>
    <dgm:cxn modelId="{6EEFEBFF-39BB-4209-95C8-8D5C5248CEDC}" srcId="{0D0C5B3A-3875-4F59-B5EE-C2A4B9B04182}" destId="{9259C8C8-1416-4171-9B30-492B7E801BBF}" srcOrd="0" destOrd="0" parTransId="{D6757A38-549F-4D52-B918-48F4342BEE5E}" sibTransId="{01BBAAB6-6785-4109-8267-0AA465B03EDC}"/>
    <dgm:cxn modelId="{A3F047FF-1817-403A-901D-A5B620A913E4}" type="presOf" srcId="{7E10FFFA-9211-4DDA-808D-D303E8596C84}" destId="{419E756C-233A-4478-9BE8-4C0747B7CF34}" srcOrd="0" destOrd="0" presId="urn:microsoft.com/office/officeart/2005/8/layout/orgChart1"/>
    <dgm:cxn modelId="{0248E55D-1CCD-4492-843F-8A96B67F9F02}" srcId="{81570A27-3A51-45D9-9787-5A2DF2DB0407}" destId="{93E3B1AF-99FC-4707-9BF1-7F2E9C28113E}" srcOrd="0" destOrd="0" parTransId="{FAB709C2-AB05-4847-9B77-4EDFA7016CFF}" sibTransId="{2E590695-CBCB-461F-8721-0D5C668B04C5}"/>
    <dgm:cxn modelId="{D135DF96-0A49-4E1A-9344-9ADD005B1295}" srcId="{55A259D2-7060-4FE5-A80B-115168DA3E33}" destId="{AFBB4A5A-93D3-4A18-BBE4-989C12511778}" srcOrd="0" destOrd="0" parTransId="{D59A4F42-126C-4A0D-A925-0FADEA2F2DEB}" sibTransId="{C6E54D9F-2B82-4B2A-BD55-F8137E0D9C24}"/>
    <dgm:cxn modelId="{080BB107-7D2B-444D-920B-0332632DABEE}" type="presOf" srcId="{CE9B2CFB-A555-4BD5-8FC4-28783A4B32D0}" destId="{2E42C280-0D40-4931-B93E-F9DC0D660D70}" srcOrd="0" destOrd="0" presId="urn:microsoft.com/office/officeart/2005/8/layout/orgChart1"/>
    <dgm:cxn modelId="{25CECD29-9363-4D83-94E9-F4F773E38792}" type="presOf" srcId="{E69560FB-5E61-4FC5-9B23-4066C595B057}" destId="{FA074607-A395-44E8-98EB-2AD8E7B8DFDF}" srcOrd="1" destOrd="0" presId="urn:microsoft.com/office/officeart/2005/8/layout/orgChart1"/>
    <dgm:cxn modelId="{EB732F56-1AC2-4624-88DA-925AA43EC9A4}" type="presOf" srcId="{9259C8C8-1416-4171-9B30-492B7E801BBF}" destId="{4505387B-D729-4598-BBA2-5C0FD15BE899}" srcOrd="0" destOrd="0" presId="urn:microsoft.com/office/officeart/2005/8/layout/orgChart1"/>
    <dgm:cxn modelId="{FEBCD3EB-FA04-4751-A649-E11992669386}" type="presOf" srcId="{2C640C40-1D04-4307-900B-1CF9EF1E92C9}" destId="{2C0C4FBF-A859-49D5-9537-C43AA9FDA63E}" srcOrd="0" destOrd="0" presId="urn:microsoft.com/office/officeart/2005/8/layout/orgChart1"/>
    <dgm:cxn modelId="{35A335C9-F331-43DA-8100-24850B368954}" type="presOf" srcId="{BD129606-81EB-4EDF-8CD9-3AA0C7615458}" destId="{06874463-DE07-4D16-B8A6-7FDDA6F905D9}" srcOrd="0" destOrd="0" presId="urn:microsoft.com/office/officeart/2005/8/layout/orgChart1"/>
    <dgm:cxn modelId="{848FB096-D4FF-45E0-BABF-9E766709EC60}" type="presOf" srcId="{633508A1-BD0C-4801-A51B-4FDCBE2CFCCE}" destId="{E8F19992-2E63-48EE-8FDD-40F7DE8F8E88}" srcOrd="0" destOrd="0" presId="urn:microsoft.com/office/officeart/2005/8/layout/orgChart1"/>
    <dgm:cxn modelId="{4DC30F6A-DA07-499D-8806-FEF940933681}" type="presOf" srcId="{0F30CFAD-FEDB-400D-B798-C456FC712AE2}" destId="{9DCC2067-EC64-407C-A06E-FA40F9D8D7C3}" srcOrd="0" destOrd="0" presId="urn:microsoft.com/office/officeart/2005/8/layout/orgChart1"/>
    <dgm:cxn modelId="{82F7C36C-ECEA-442B-BBE8-B20DE2477068}" srcId="{E69560FB-5E61-4FC5-9B23-4066C595B057}" destId="{E3572CE9-B8EC-4784-B23F-B50BD11A14D1}" srcOrd="1" destOrd="0" parTransId="{2804DD50-4291-4FF6-A33D-6B2D739DB0D9}" sibTransId="{86249EA8-A7D2-4EA5-9EB5-B197029479E2}"/>
    <dgm:cxn modelId="{3EC494C8-8050-48D8-B74C-BCD39BBB3C95}" type="presOf" srcId="{D836C369-1600-4B30-A304-9BC1C7BDD074}" destId="{A64169C3-DBA1-4E07-9D64-F91EFD8202BB}" srcOrd="1" destOrd="0" presId="urn:microsoft.com/office/officeart/2005/8/layout/orgChart1"/>
    <dgm:cxn modelId="{37370874-C40C-4006-8EFB-BC74475C24F7}" type="presOf" srcId="{0DA7F5DE-2BF3-42CA-98E6-C7553DE2526E}" destId="{B1412CE8-4540-4E1D-B30F-3A2F0ED4102D}" srcOrd="0" destOrd="0" presId="urn:microsoft.com/office/officeart/2005/8/layout/orgChart1"/>
    <dgm:cxn modelId="{895A4ED4-1770-4A10-AEFB-9A72E55EDA9E}" type="presOf" srcId="{AC9873AC-7E76-4929-989B-0626A61758CD}" destId="{D2B4DC56-C7EF-42E4-B331-4E2C152147C8}" srcOrd="0" destOrd="0" presId="urn:microsoft.com/office/officeart/2005/8/layout/orgChart1"/>
    <dgm:cxn modelId="{0C9CF1BD-3A8D-4343-ADAA-B93B62D9E03C}" type="presOf" srcId="{3FA96F2A-88E6-415E-81CA-430E6DC6A1B6}" destId="{C54FFCAF-4E09-49D3-9FA4-2C30BF161FA9}" srcOrd="1" destOrd="0" presId="urn:microsoft.com/office/officeart/2005/8/layout/orgChart1"/>
    <dgm:cxn modelId="{B6C37476-3E66-4763-A1EC-C1BCE18E650D}" type="presOf" srcId="{B4D884F8-D40B-4D0F-804B-B0935A9D4C34}" destId="{AA9AAE3A-5C5A-4FCE-8F6D-C2AC1160471F}" srcOrd="1" destOrd="0" presId="urn:microsoft.com/office/officeart/2005/8/layout/orgChart1"/>
    <dgm:cxn modelId="{3A4B5B04-7AF8-498D-8552-A59FAA38F8DB}" srcId="{FAED4F34-03D6-43AF-B239-E9234DAE5432}" destId="{A822C99C-624E-4116-9D78-067CFD88E05C}" srcOrd="1" destOrd="0" parTransId="{0F30CFAD-FEDB-400D-B798-C456FC712AE2}" sibTransId="{1762D7C5-89D2-499F-98FC-26D76263065B}"/>
    <dgm:cxn modelId="{57795D35-27FF-490A-90F7-08FE342948BE}" type="presOf" srcId="{FAB709C2-AB05-4847-9B77-4EDFA7016CFF}" destId="{4F281C51-5A41-4913-9A58-79E3BEADDE07}" srcOrd="0" destOrd="0" presId="urn:microsoft.com/office/officeart/2005/8/layout/orgChart1"/>
    <dgm:cxn modelId="{9C2A33B3-F62E-4CE2-A9B1-9EFC18A83D8D}" type="presOf" srcId="{5923F496-6DC8-488F-95B3-FA764A8CF833}" destId="{F0724056-E679-408E-BF97-66A18CDB6E31}" srcOrd="0" destOrd="0" presId="urn:microsoft.com/office/officeart/2005/8/layout/orgChart1"/>
    <dgm:cxn modelId="{54A978E0-F1A6-46C5-8A49-175B7DA899FC}" type="presOf" srcId="{22439A44-88E0-42B2-9956-46126948E9CD}" destId="{A4A84677-56D8-40AA-B621-BC04ECE94437}" srcOrd="1" destOrd="0" presId="urn:microsoft.com/office/officeart/2005/8/layout/orgChart1"/>
    <dgm:cxn modelId="{63975D17-02A7-4D16-81F4-01CA99426BC0}" type="presOf" srcId="{D836C369-1600-4B30-A304-9BC1C7BDD074}" destId="{96D909D6-0E89-4564-83ED-95DA56656009}" srcOrd="0" destOrd="0" presId="urn:microsoft.com/office/officeart/2005/8/layout/orgChart1"/>
    <dgm:cxn modelId="{2F4E882D-6D00-4094-A1F3-AC842B9D888D}" type="presOf" srcId="{FAED4F34-03D6-43AF-B239-E9234DAE5432}" destId="{2286307C-CC2A-46DD-AF24-6F93EA72708D}" srcOrd="1" destOrd="0" presId="urn:microsoft.com/office/officeart/2005/8/layout/orgChart1"/>
    <dgm:cxn modelId="{342F5384-C7D7-48F4-9622-A6F0A456CA68}" srcId="{E3572CE9-B8EC-4784-B23F-B50BD11A14D1}" destId="{5060C394-9F13-42E4-B58F-A37236EFB73F}" srcOrd="0" destOrd="0" parTransId="{CE9B2CFB-A555-4BD5-8FC4-28783A4B32D0}" sibTransId="{98C1E7A7-F891-4F4C-B78E-CAE5D86B4C7E}"/>
    <dgm:cxn modelId="{3A3E7BA6-F8D3-492B-B093-06EA2398DCC3}" type="presOf" srcId="{559FB0CF-39A9-41F5-BE02-0B83F1E99940}" destId="{4ECD205C-BE51-4851-AF15-D43382CF67BD}" srcOrd="1" destOrd="0" presId="urn:microsoft.com/office/officeart/2005/8/layout/orgChart1"/>
    <dgm:cxn modelId="{2DFB4B33-7158-49F5-882B-0F0BA8D675C9}" type="presOf" srcId="{55A259D2-7060-4FE5-A80B-115168DA3E33}" destId="{98136195-E7A2-42B4-AD98-E263DF42C54F}" srcOrd="1" destOrd="0" presId="urn:microsoft.com/office/officeart/2005/8/layout/orgChart1"/>
    <dgm:cxn modelId="{F831B772-BF37-43C7-B4F8-C6DE4563C7DC}" type="presOf" srcId="{E4E664C1-9C79-41B3-AC67-621AE4B26E9B}" destId="{D16E350A-AA82-4B1A-BD32-2F3FA2DABAF0}" srcOrd="1" destOrd="0" presId="urn:microsoft.com/office/officeart/2005/8/layout/orgChart1"/>
    <dgm:cxn modelId="{254BF603-4853-4251-AF3F-E8AF70D055A2}" srcId="{22439A44-88E0-42B2-9956-46126948E9CD}" destId="{1F0DCFF2-F082-4996-BA21-C5A07DD41CDB}" srcOrd="0" destOrd="0" parTransId="{BD129606-81EB-4EDF-8CD9-3AA0C7615458}" sibTransId="{5377901A-7449-4155-99DD-AC231D77A346}"/>
    <dgm:cxn modelId="{DAB07994-8CE7-4FEF-9FF1-508F7DB3DB9D}" srcId="{DE4D4C26-FE3C-434C-B690-C7DCE16E9A4B}" destId="{B7162DF2-0896-4E15-89E8-437BAC21E912}" srcOrd="0" destOrd="0" parTransId="{2C640C40-1D04-4307-900B-1CF9EF1E92C9}" sibTransId="{33A41EB2-F77D-4B8A-B21A-AC4F337C77DA}"/>
    <dgm:cxn modelId="{D21E4186-C0D9-40E8-B9BE-CD758083DE4C}" srcId="{0DA7F5DE-2BF3-42CA-98E6-C7553DE2526E}" destId="{81570A27-3A51-45D9-9787-5A2DF2DB0407}" srcOrd="1" destOrd="0" parTransId="{55D6A299-D070-491E-849E-1C0002C960C3}" sibTransId="{E30C59FE-D0CA-420D-9EE6-8F17BC348579}"/>
    <dgm:cxn modelId="{AF6A0B98-2F40-483E-9306-62A4E38882D7}" type="presOf" srcId="{B7162DF2-0896-4E15-89E8-437BAC21E912}" destId="{9D77ACE3-D76D-4C63-9297-EE0B9E9E1525}" srcOrd="0" destOrd="0" presId="urn:microsoft.com/office/officeart/2005/8/layout/orgChart1"/>
    <dgm:cxn modelId="{7711A8D3-8F27-4341-BAF7-534A23D6277A}" type="presOf" srcId="{2804DD50-4291-4FF6-A33D-6B2D739DB0D9}" destId="{E3792042-9082-4929-95D5-10B4EE9BE16A}" srcOrd="0" destOrd="0" presId="urn:microsoft.com/office/officeart/2005/8/layout/orgChart1"/>
    <dgm:cxn modelId="{45D8E7EC-8A11-4E52-9DF7-972E39B1DBC9}" srcId="{D836C369-1600-4B30-A304-9BC1C7BDD074}" destId="{671DD33E-CEA3-4417-B665-A0E1DD0F07BA}" srcOrd="0" destOrd="0" parTransId="{6804EC6A-2E19-4578-8B88-43C1279402FF}" sibTransId="{2680306E-AF04-4E73-BF81-A08926A69CA3}"/>
    <dgm:cxn modelId="{D51B0ECB-695D-4223-9233-A4C38356B04E}" type="presOf" srcId="{A822C99C-624E-4116-9D78-067CFD88E05C}" destId="{E572E08D-BFEA-4060-A04E-DBE0EF37C494}" srcOrd="1" destOrd="0" presId="urn:microsoft.com/office/officeart/2005/8/layout/orgChart1"/>
    <dgm:cxn modelId="{AB8B6BA0-D773-41DA-9ADD-E4A968AE3BBD}" type="presOf" srcId="{E69560FB-5E61-4FC5-9B23-4066C595B057}" destId="{2FF5E8BB-FFC7-48AE-B6F0-58817564F344}" srcOrd="0" destOrd="0" presId="urn:microsoft.com/office/officeart/2005/8/layout/orgChart1"/>
    <dgm:cxn modelId="{A5088D9F-731E-413B-96F2-46077B3F6C29}" srcId="{93E3B1AF-99FC-4707-9BF1-7F2E9C28113E}" destId="{559FB0CF-39A9-41F5-BE02-0B83F1E99940}" srcOrd="0" destOrd="0" parTransId="{633508A1-BD0C-4801-A51B-4FDCBE2CFCCE}" sibTransId="{38EA5973-E00F-4A34-99A8-D76ECAE15E43}"/>
    <dgm:cxn modelId="{7AF6097B-23FA-4B43-AED6-E14D8C1BAA4F}" type="presOf" srcId="{E4E664C1-9C79-41B3-AC67-621AE4B26E9B}" destId="{18283CF8-40AA-4FD8-9E80-9785D220C92D}" srcOrd="0" destOrd="0" presId="urn:microsoft.com/office/officeart/2005/8/layout/orgChart1"/>
    <dgm:cxn modelId="{839A3759-34CA-4ED8-A16C-9B76AE04E4F9}" srcId="{E4E664C1-9C79-41B3-AC67-621AE4B26E9B}" destId="{DE4D4C26-FE3C-434C-B690-C7DCE16E9A4B}" srcOrd="0" destOrd="0" parTransId="{5551933C-C23E-4639-8CF2-39B355907FDF}" sibTransId="{D7F72DFC-7C39-41E7-B80A-F4F3D4DEA766}"/>
    <dgm:cxn modelId="{79F8D088-079F-42C2-A4C9-55A0D6771D56}" type="presOf" srcId="{9259C8C8-1416-4171-9B30-492B7E801BBF}" destId="{3A41ABED-BA66-49CD-8AE5-F95F03F27B8D}" srcOrd="1" destOrd="0" presId="urn:microsoft.com/office/officeart/2005/8/layout/orgChart1"/>
    <dgm:cxn modelId="{00C4D40B-7C96-4690-8AF9-A45C5C96221E}" type="presOf" srcId="{1F0DCFF2-F082-4996-BA21-C5A07DD41CDB}" destId="{2BC5A95C-9CD3-4BAB-B35F-31D9AA88F3B2}" srcOrd="0" destOrd="0" presId="urn:microsoft.com/office/officeart/2005/8/layout/orgChart1"/>
    <dgm:cxn modelId="{B9CA4246-7E2E-4221-A52E-431F5EAB4663}" srcId="{5060C394-9F13-42E4-B58F-A37236EFB73F}" destId="{E4E664C1-9C79-41B3-AC67-621AE4B26E9B}" srcOrd="0" destOrd="0" parTransId="{28FA2F5E-2DE7-499A-A07E-8649953A2387}" sibTransId="{5EB61CC7-4CC9-4196-B029-ECCF3D20FBAD}"/>
    <dgm:cxn modelId="{EE42CD49-3FF6-4FDD-B5C6-404821C40FA9}" type="presOf" srcId="{22439A44-88E0-42B2-9956-46126948E9CD}" destId="{C4ADEB27-D9E8-475F-BC5B-3A2176C32233}" srcOrd="0" destOrd="0" presId="urn:microsoft.com/office/officeart/2005/8/layout/orgChart1"/>
    <dgm:cxn modelId="{8B99D25B-2929-4DA5-BDBF-083B65305150}" srcId="{0DA7F5DE-2BF3-42CA-98E6-C7553DE2526E}" destId="{FAED4F34-03D6-43AF-B239-E9234DAE5432}" srcOrd="0" destOrd="0" parTransId="{3D96D694-4A54-480C-BAAE-C666B09C7CB8}" sibTransId="{B738E174-DA6B-42A6-A5AA-C5CFF9CE79BD}"/>
    <dgm:cxn modelId="{08FD78BC-9921-43C2-A982-76DB405942AA}" type="presOf" srcId="{AFBB4A5A-93D3-4A18-BBE4-989C12511778}" destId="{1B0CEE77-1934-40E0-A784-0810B7A9FA9C}" srcOrd="1" destOrd="0" presId="urn:microsoft.com/office/officeart/2005/8/layout/orgChart1"/>
    <dgm:cxn modelId="{F8B378D3-5D0C-4DF8-9131-241DBF6D8D80}" srcId="{E3572CE9-B8EC-4784-B23F-B50BD11A14D1}" destId="{22439A44-88E0-42B2-9956-46126948E9CD}" srcOrd="1" destOrd="0" parTransId="{5923F496-6DC8-488F-95B3-FA764A8CF833}" sibTransId="{F6B5BD5A-D6D5-486A-AD00-1FD19868C495}"/>
    <dgm:cxn modelId="{9B164408-1D5D-4856-9BDB-4973CEB7317D}" type="presOf" srcId="{93E3B1AF-99FC-4707-9BF1-7F2E9C28113E}" destId="{5B6E7718-E194-4B91-9004-592236E2E04B}" srcOrd="0" destOrd="0" presId="urn:microsoft.com/office/officeart/2005/8/layout/orgChart1"/>
    <dgm:cxn modelId="{9D6D4C89-F522-429B-A473-292D75A64D46}" type="presOf" srcId="{A822C99C-624E-4116-9D78-067CFD88E05C}" destId="{7E3B7D5B-2382-4618-85F3-62E22C799FFB}" srcOrd="0" destOrd="0" presId="urn:microsoft.com/office/officeart/2005/8/layout/orgChart1"/>
    <dgm:cxn modelId="{B6BC96C9-ACB8-48D7-8BFD-96DB13A6CC34}" type="presOf" srcId="{DE4D4C26-FE3C-434C-B690-C7DCE16E9A4B}" destId="{C83CDEB2-98A5-43E1-A132-8E81514EB4F1}" srcOrd="0" destOrd="0" presId="urn:microsoft.com/office/officeart/2005/8/layout/orgChart1"/>
    <dgm:cxn modelId="{1136FEDB-0528-4D95-9D51-6905C2BDFCEC}" type="presOf" srcId="{C9954480-9BE3-4BA1-A8FC-7552FBE0C52C}" destId="{ECD18108-C85B-4630-BD6D-5FC6BA84A227}" srcOrd="0" destOrd="0" presId="urn:microsoft.com/office/officeart/2005/8/layout/orgChart1"/>
    <dgm:cxn modelId="{DCAA7FD3-CADC-4A4B-A617-F6BCE97DE08F}" type="presOf" srcId="{D59A4F42-126C-4A0D-A925-0FADEA2F2DEB}" destId="{8D354C19-03C2-4DA8-9EDA-6EAE16457CA2}" srcOrd="0" destOrd="0" presId="urn:microsoft.com/office/officeart/2005/8/layout/orgChart1"/>
    <dgm:cxn modelId="{645C9F5A-6111-4572-98B8-C0D1207D959C}" type="presOf" srcId="{D93934DD-5E87-4B70-BC1E-3AF48B0D873F}" destId="{DACC4A4F-D010-41E5-85FE-66CD768A54F2}" srcOrd="0" destOrd="0" presId="urn:microsoft.com/office/officeart/2005/8/layout/orgChart1"/>
    <dgm:cxn modelId="{707B98AB-5D90-4537-BC28-04A5DB15F993}" type="presOf" srcId="{DE4D4C26-FE3C-434C-B690-C7DCE16E9A4B}" destId="{DC7882D4-9C8F-460A-B39E-DC0D79DE1844}" srcOrd="1" destOrd="0" presId="urn:microsoft.com/office/officeart/2005/8/layout/orgChart1"/>
    <dgm:cxn modelId="{57A496CD-6D21-49B0-B2C1-60BB41DAF4C1}" srcId="{E4E664C1-9C79-41B3-AC67-621AE4B26E9B}" destId="{0D0C5B3A-3875-4F59-B5EE-C2A4B9B04182}" srcOrd="1" destOrd="0" parTransId="{5440F344-6DF9-4752-9998-17EC5A2791E8}" sibTransId="{ACAEFEEC-F39F-4B20-B960-D7F7352CCB07}"/>
    <dgm:cxn modelId="{A49D0963-4355-4F16-AC4E-365F1760BA30}" srcId="{A822C99C-624E-4116-9D78-067CFD88E05C}" destId="{B4D884F8-D40B-4D0F-804B-B0935A9D4C34}" srcOrd="0" destOrd="0" parTransId="{C9954480-9BE3-4BA1-A8FC-7552FBE0C52C}" sibTransId="{A01E624C-B893-4F69-AC1B-4C8B0E313C0D}"/>
    <dgm:cxn modelId="{245B54D7-7FB5-44BA-B918-FF5B8257666C}" type="presOf" srcId="{671DD33E-CEA3-4417-B665-A0E1DD0F07BA}" destId="{27A61E5C-C59C-4FFD-BBC8-B5CA5E0537D9}" srcOrd="0" destOrd="0" presId="urn:microsoft.com/office/officeart/2005/8/layout/orgChart1"/>
    <dgm:cxn modelId="{8AEC9FD1-B6A8-43F7-9BBB-8E954D110B5E}" type="presOf" srcId="{0D0C5B3A-3875-4F59-B5EE-C2A4B9B04182}" destId="{22369326-F56A-452C-B999-1B04C4909683}" srcOrd="0" destOrd="0" presId="urn:microsoft.com/office/officeart/2005/8/layout/orgChart1"/>
    <dgm:cxn modelId="{30A7BE9E-D121-4B2A-8625-9639F0EA7F8E}" type="presOf" srcId="{E3572CE9-B8EC-4784-B23F-B50BD11A14D1}" destId="{FE4B6625-64C9-438E-B5F9-7C83301C7BA4}" srcOrd="1" destOrd="0" presId="urn:microsoft.com/office/officeart/2005/8/layout/orgChart1"/>
    <dgm:cxn modelId="{E0C2EAB1-03E7-487B-A17C-A336F1F90280}" type="presOf" srcId="{0B3C3082-2DBC-4A4D-B2E2-BBC7E90B337E}" destId="{1E86423C-8461-4D69-B199-C3FD6156C100}" srcOrd="0" destOrd="0" presId="urn:microsoft.com/office/officeart/2005/8/layout/orgChart1"/>
    <dgm:cxn modelId="{226A1C41-83E2-41FE-8CE2-D0F1212D2C57}" srcId="{E69560FB-5E61-4FC5-9B23-4066C595B057}" destId="{0DA7F5DE-2BF3-42CA-98E6-C7553DE2526E}" srcOrd="0" destOrd="0" parTransId="{0B3C3082-2DBC-4A4D-B2E2-BBC7E90B337E}" sibTransId="{D3BFB3C3-E475-4162-A9D2-DBEE6A45805B}"/>
    <dgm:cxn modelId="{59EC7322-44B7-4756-9FEB-394A26CB1236}" type="presOf" srcId="{3D96D694-4A54-480C-BAAE-C666B09C7CB8}" destId="{74A6D137-4A55-4E9E-AAD7-904BA9EF3902}" srcOrd="0" destOrd="0" presId="urn:microsoft.com/office/officeart/2005/8/layout/orgChart1"/>
    <dgm:cxn modelId="{CCB85391-A18D-4A71-82DE-D65A4DEFB64E}" srcId="{5060C394-9F13-42E4-B58F-A37236EFB73F}" destId="{55A259D2-7060-4FE5-A80B-115168DA3E33}" srcOrd="1" destOrd="0" parTransId="{7F3B8437-1117-4CD8-A197-739960F0BC0B}" sibTransId="{E72234BF-44FB-4453-AA60-1E7B5E3DADE8}"/>
    <dgm:cxn modelId="{7980A1B4-E833-4C34-88CA-86A52C8EDE26}" type="presOf" srcId="{1F0DCFF2-F082-4996-BA21-C5A07DD41CDB}" destId="{EBD0B036-2AFD-44F9-BF27-62A258531E5F}" srcOrd="1" destOrd="0" presId="urn:microsoft.com/office/officeart/2005/8/layout/orgChart1"/>
    <dgm:cxn modelId="{9F2176CC-811B-4DA2-AEFE-310D1E6CE1F1}" type="presOf" srcId="{B7162DF2-0896-4E15-89E8-437BAC21E912}" destId="{457FF7CB-5B79-4147-B67D-B76BE3F600D7}" srcOrd="1" destOrd="0" presId="urn:microsoft.com/office/officeart/2005/8/layout/orgChart1"/>
    <dgm:cxn modelId="{5DA112F6-DED6-4649-9A76-15A6768832D1}" type="presOf" srcId="{81570A27-3A51-45D9-9787-5A2DF2DB0407}" destId="{916A5A8C-C7E9-488F-8CA2-9C08935D8476}" srcOrd="0" destOrd="0" presId="urn:microsoft.com/office/officeart/2005/8/layout/orgChart1"/>
    <dgm:cxn modelId="{19CC25CF-FE9F-4E38-BA12-18567721EF34}" type="presOf" srcId="{0DA7F5DE-2BF3-42CA-98E6-C7553DE2526E}" destId="{66491F13-4073-4C79-BE95-14A59611E1E0}" srcOrd="1" destOrd="0" presId="urn:microsoft.com/office/officeart/2005/8/layout/orgChart1"/>
    <dgm:cxn modelId="{754938F7-99D1-4E60-BF45-196B0A6D1BE3}" type="presOf" srcId="{E3572CE9-B8EC-4784-B23F-B50BD11A14D1}" destId="{3857E014-15BF-4C29-B503-BDE0B4B71483}" srcOrd="0" destOrd="0" presId="urn:microsoft.com/office/officeart/2005/8/layout/orgChart1"/>
    <dgm:cxn modelId="{C3703BF6-E9B7-4F37-9601-A9103BE55988}" type="presOf" srcId="{5060C394-9F13-42E4-B58F-A37236EFB73F}" destId="{FD2AE53C-0D1D-4CD7-8887-651D13F2DE31}" srcOrd="0" destOrd="0" presId="urn:microsoft.com/office/officeart/2005/8/layout/orgChart1"/>
    <dgm:cxn modelId="{B5BBFD73-0933-45BC-97F5-02A66673A0C0}" srcId="{81570A27-3A51-45D9-9787-5A2DF2DB0407}" destId="{D836C369-1600-4B30-A304-9BC1C7BDD074}" srcOrd="1" destOrd="0" parTransId="{04D99C4B-638B-4402-9F16-6A13AC60B17D}" sibTransId="{97A8B630-3242-4D19-8A25-DC3339E72747}"/>
    <dgm:cxn modelId="{94BA89D4-871E-429D-BC71-C476D4A84BBC}" type="presOf" srcId="{55D6A299-D070-491E-849E-1C0002C960C3}" destId="{5B800136-817B-4698-8BC4-FFA5C2D32567}" srcOrd="0" destOrd="0" presId="urn:microsoft.com/office/officeart/2005/8/layout/orgChart1"/>
    <dgm:cxn modelId="{E68EBE9B-3213-4684-BCC7-A82C54FCA9BD}" type="presOf" srcId="{671DD33E-CEA3-4417-B665-A0E1DD0F07BA}" destId="{D022E1B5-7065-4647-84F1-B8D6288E0E54}" srcOrd="1" destOrd="0" presId="urn:microsoft.com/office/officeart/2005/8/layout/orgChart1"/>
    <dgm:cxn modelId="{0A1FFAAA-E375-4454-8237-2230E3C9520A}" type="presOf" srcId="{81570A27-3A51-45D9-9787-5A2DF2DB0407}" destId="{BEF564DF-DD03-4E55-A809-E2D9B0F494D3}" srcOrd="1" destOrd="0" presId="urn:microsoft.com/office/officeart/2005/8/layout/orgChart1"/>
    <dgm:cxn modelId="{7520265E-53D9-452D-8FB1-DF95D0375A7A}" type="presOf" srcId="{7F3B8437-1117-4CD8-A197-739960F0BC0B}" destId="{F2415DEF-0119-4F48-8247-D0013A243948}" srcOrd="0" destOrd="0" presId="urn:microsoft.com/office/officeart/2005/8/layout/orgChart1"/>
    <dgm:cxn modelId="{F45E46AA-FA10-4C1F-9C3A-ED20AFFF6295}" type="presOf" srcId="{6804EC6A-2E19-4578-8B88-43C1279402FF}" destId="{E7F5A0E7-E61F-46AD-9947-3E9FD41889FE}" srcOrd="0" destOrd="0" presId="urn:microsoft.com/office/officeart/2005/8/layout/orgChart1"/>
    <dgm:cxn modelId="{3CA4CDE3-6F50-44CF-B4BA-E50C2ADC88D7}" type="presOf" srcId="{559FB0CF-39A9-41F5-BE02-0B83F1E99940}" destId="{825159F7-B293-4D52-8511-7EF6615BE39A}" srcOrd="0" destOrd="0" presId="urn:microsoft.com/office/officeart/2005/8/layout/orgChart1"/>
    <dgm:cxn modelId="{AD5B1950-D56C-4F7A-BEC5-9F8C73D20AA3}" type="presOf" srcId="{FAED4F34-03D6-43AF-B239-E9234DAE5432}" destId="{A194395B-5CBD-4361-A42C-FFF64C989608}" srcOrd="0" destOrd="0" presId="urn:microsoft.com/office/officeart/2005/8/layout/orgChart1"/>
    <dgm:cxn modelId="{9A3877E4-97BA-4826-BD47-38233886F959}" type="presOf" srcId="{AFBB4A5A-93D3-4A18-BBE4-989C12511778}" destId="{23E38C2F-F070-4629-8543-BA0207862A7C}" srcOrd="0" destOrd="0" presId="urn:microsoft.com/office/officeart/2005/8/layout/orgChart1"/>
    <dgm:cxn modelId="{368B9E46-0ABF-49D2-B8B7-5EE7EB2113DF}" srcId="{7E10FFFA-9211-4DDA-808D-D303E8596C84}" destId="{3FA96F2A-88E6-415E-81CA-430E6DC6A1B6}" srcOrd="0" destOrd="0" parTransId="{D93934DD-5E87-4B70-BC1E-3AF48B0D873F}" sibTransId="{AE1CCD06-AF35-4EB0-AB3A-44F60D98029E}"/>
    <dgm:cxn modelId="{E27DBD27-A959-4DAF-B7DF-D19BB319293C}" type="presOf" srcId="{93E3B1AF-99FC-4707-9BF1-7F2E9C28113E}" destId="{56BB91FC-8574-4440-85E6-EF59A2D260BE}" srcOrd="1" destOrd="0" presId="urn:microsoft.com/office/officeart/2005/8/layout/orgChart1"/>
    <dgm:cxn modelId="{25DEFAFE-2D14-4470-87F9-CACF10E5241A}" type="presOf" srcId="{04D99C4B-638B-4402-9F16-6A13AC60B17D}" destId="{3D2C054D-8F2B-4DCA-898B-9AB3BAB56088}" srcOrd="0" destOrd="0" presId="urn:microsoft.com/office/officeart/2005/8/layout/orgChart1"/>
    <dgm:cxn modelId="{BFCB215D-F8DF-44CC-B61A-71CB8D457DEA}" srcId="{FAED4F34-03D6-43AF-B239-E9234DAE5432}" destId="{7E10FFFA-9211-4DDA-808D-D303E8596C84}" srcOrd="0" destOrd="0" parTransId="{AC9873AC-7E76-4929-989B-0626A61758CD}" sibTransId="{B92C3333-1DB9-48B1-A068-730E8BA3C113}"/>
    <dgm:cxn modelId="{C6072A02-2222-4929-A213-13B7D313B7DF}" type="presOf" srcId="{5551933C-C23E-4639-8CF2-39B355907FDF}" destId="{37C9AB35-407C-421C-A5A5-321B7E876F4B}" srcOrd="0" destOrd="0" presId="urn:microsoft.com/office/officeart/2005/8/layout/orgChart1"/>
    <dgm:cxn modelId="{649AEB0B-5E5A-4F22-B525-70FCDABB2287}" srcId="{8EE361FC-37AF-41A0-BC70-CA2DD137C447}" destId="{E69560FB-5E61-4FC5-9B23-4066C595B057}" srcOrd="0" destOrd="0" parTransId="{1A4833FB-94B9-4FEB-93DC-AF212A7AB217}" sibTransId="{414C9E6B-D667-4E35-B1B4-C0539FCCEE44}"/>
    <dgm:cxn modelId="{CE35CF7F-D6E1-4BD4-A0DB-8EC636C74F9B}" type="presOf" srcId="{8EE361FC-37AF-41A0-BC70-CA2DD137C447}" destId="{6E4B5191-E768-4E63-8F37-CBB66CD53AEF}" srcOrd="0" destOrd="0" presId="urn:microsoft.com/office/officeart/2005/8/layout/orgChart1"/>
    <dgm:cxn modelId="{2BB423A1-460F-4EAB-A203-00AA0FF25CBA}" type="presOf" srcId="{0D0C5B3A-3875-4F59-B5EE-C2A4B9B04182}" destId="{C275C269-5FFF-4E66-AAF6-206575145413}" srcOrd="1" destOrd="0" presId="urn:microsoft.com/office/officeart/2005/8/layout/orgChart1"/>
    <dgm:cxn modelId="{355567B3-154F-41E2-B0F8-07B871A90DA8}" type="presOf" srcId="{55A259D2-7060-4FE5-A80B-115168DA3E33}" destId="{05159249-9D67-4976-948E-5AC160F0B317}" srcOrd="0" destOrd="0" presId="urn:microsoft.com/office/officeart/2005/8/layout/orgChart1"/>
    <dgm:cxn modelId="{5FF440D8-88C2-4F99-9546-707102587E86}" type="presOf" srcId="{7E10FFFA-9211-4DDA-808D-D303E8596C84}" destId="{167AE7BC-72F7-403D-A47F-A38EEA85CCC3}" srcOrd="1" destOrd="0" presId="urn:microsoft.com/office/officeart/2005/8/layout/orgChart1"/>
    <dgm:cxn modelId="{F75C410B-F0D0-4743-AB50-059195094F99}" type="presOf" srcId="{5440F344-6DF9-4752-9998-17EC5A2791E8}" destId="{118F52BB-8FF8-4C14-8424-657EE852131F}" srcOrd="0" destOrd="0" presId="urn:microsoft.com/office/officeart/2005/8/layout/orgChart1"/>
    <dgm:cxn modelId="{FBEC8E38-99B8-4A45-A4CC-0832F1F68572}" type="presOf" srcId="{D6757A38-549F-4D52-B918-48F4342BEE5E}" destId="{EC944B0B-48D1-4B8D-BB26-97B448B8C1E1}" srcOrd="0" destOrd="0" presId="urn:microsoft.com/office/officeart/2005/8/layout/orgChart1"/>
    <dgm:cxn modelId="{1C11EDF2-9E36-4530-B6DB-04CD8E77A601}" type="presOf" srcId="{5060C394-9F13-42E4-B58F-A37236EFB73F}" destId="{7685A44F-78F2-41A6-84F4-01ED360C1CC1}" srcOrd="1" destOrd="0" presId="urn:microsoft.com/office/officeart/2005/8/layout/orgChart1"/>
    <dgm:cxn modelId="{FE418AA8-9B3D-497F-97CC-3138E580E0F3}" type="presOf" srcId="{28FA2F5E-2DE7-499A-A07E-8649953A2387}" destId="{F1C51695-74C9-4E4A-B145-D191A9EEDBF7}" srcOrd="0" destOrd="0" presId="urn:microsoft.com/office/officeart/2005/8/layout/orgChart1"/>
    <dgm:cxn modelId="{B22872D2-BE38-407A-B4F6-0C63FF7B9DBA}" type="presOf" srcId="{3FA96F2A-88E6-415E-81CA-430E6DC6A1B6}" destId="{0E620AA4-3C97-41E3-9C9A-7059C64D73C6}" srcOrd="0" destOrd="0" presId="urn:microsoft.com/office/officeart/2005/8/layout/orgChart1"/>
    <dgm:cxn modelId="{B14963B5-2755-43A6-8E85-DD9597513483}" type="presParOf" srcId="{6E4B5191-E768-4E63-8F37-CBB66CD53AEF}" destId="{9EB8254C-5B60-4E16-97F4-59EC03F49774}" srcOrd="0" destOrd="0" presId="urn:microsoft.com/office/officeart/2005/8/layout/orgChart1"/>
    <dgm:cxn modelId="{EC168B5B-A310-4DF8-9E59-3662B1D1CA69}" type="presParOf" srcId="{9EB8254C-5B60-4E16-97F4-59EC03F49774}" destId="{4A15E7AA-3674-4202-829B-C654CB6B5885}" srcOrd="0" destOrd="0" presId="urn:microsoft.com/office/officeart/2005/8/layout/orgChart1"/>
    <dgm:cxn modelId="{B5E35B48-3036-472C-A009-12C5DC13E8BC}" type="presParOf" srcId="{4A15E7AA-3674-4202-829B-C654CB6B5885}" destId="{2FF5E8BB-FFC7-48AE-B6F0-58817564F344}" srcOrd="0" destOrd="0" presId="urn:microsoft.com/office/officeart/2005/8/layout/orgChart1"/>
    <dgm:cxn modelId="{404C344B-BBC6-4011-83D0-7CA727DCF794}" type="presParOf" srcId="{4A15E7AA-3674-4202-829B-C654CB6B5885}" destId="{FA074607-A395-44E8-98EB-2AD8E7B8DFDF}" srcOrd="1" destOrd="0" presId="urn:microsoft.com/office/officeart/2005/8/layout/orgChart1"/>
    <dgm:cxn modelId="{78DD3E8C-9AEE-4D24-82A7-0B57116AF41E}" type="presParOf" srcId="{9EB8254C-5B60-4E16-97F4-59EC03F49774}" destId="{76E78FDE-DC98-494B-BE9D-8F45FF6E4001}" srcOrd="1" destOrd="0" presId="urn:microsoft.com/office/officeart/2005/8/layout/orgChart1"/>
    <dgm:cxn modelId="{370210EA-F920-4E3D-B71C-CC5BEEF33351}" type="presParOf" srcId="{76E78FDE-DC98-494B-BE9D-8F45FF6E4001}" destId="{1E86423C-8461-4D69-B199-C3FD6156C100}" srcOrd="0" destOrd="0" presId="urn:microsoft.com/office/officeart/2005/8/layout/orgChart1"/>
    <dgm:cxn modelId="{19F83FF4-BFAC-41A9-90E6-F4CB393E8B40}" type="presParOf" srcId="{76E78FDE-DC98-494B-BE9D-8F45FF6E4001}" destId="{7501F2FD-13E6-4D88-BF79-A0C5C1928CD2}" srcOrd="1" destOrd="0" presId="urn:microsoft.com/office/officeart/2005/8/layout/orgChart1"/>
    <dgm:cxn modelId="{DA581E71-86D5-4420-AA52-898FEF0772DC}" type="presParOf" srcId="{7501F2FD-13E6-4D88-BF79-A0C5C1928CD2}" destId="{6DB577C7-138A-49DB-BABD-9C63AAB911F0}" srcOrd="0" destOrd="0" presId="urn:microsoft.com/office/officeart/2005/8/layout/orgChart1"/>
    <dgm:cxn modelId="{5A9E84BF-93C9-4462-83FB-F8D40727C554}" type="presParOf" srcId="{6DB577C7-138A-49DB-BABD-9C63AAB911F0}" destId="{B1412CE8-4540-4E1D-B30F-3A2F0ED4102D}" srcOrd="0" destOrd="0" presId="urn:microsoft.com/office/officeart/2005/8/layout/orgChart1"/>
    <dgm:cxn modelId="{F72FB43E-F400-4195-B0EE-404C2E3961D7}" type="presParOf" srcId="{6DB577C7-138A-49DB-BABD-9C63AAB911F0}" destId="{66491F13-4073-4C79-BE95-14A59611E1E0}" srcOrd="1" destOrd="0" presId="urn:microsoft.com/office/officeart/2005/8/layout/orgChart1"/>
    <dgm:cxn modelId="{0F37AB3E-791C-47D4-88A8-4F91CA236543}" type="presParOf" srcId="{7501F2FD-13E6-4D88-BF79-A0C5C1928CD2}" destId="{277EC24A-3177-4704-A738-AB96AF607D6D}" srcOrd="1" destOrd="0" presId="urn:microsoft.com/office/officeart/2005/8/layout/orgChart1"/>
    <dgm:cxn modelId="{677C343A-38E8-473E-8B33-FF00005E3FAD}" type="presParOf" srcId="{277EC24A-3177-4704-A738-AB96AF607D6D}" destId="{74A6D137-4A55-4E9E-AAD7-904BA9EF3902}" srcOrd="0" destOrd="0" presId="urn:microsoft.com/office/officeart/2005/8/layout/orgChart1"/>
    <dgm:cxn modelId="{04BE51B5-45E5-44D6-B398-E0BFC5B83FA6}" type="presParOf" srcId="{277EC24A-3177-4704-A738-AB96AF607D6D}" destId="{9ACCF405-93FE-4AE0-807D-ADA822B9B34E}" srcOrd="1" destOrd="0" presId="urn:microsoft.com/office/officeart/2005/8/layout/orgChart1"/>
    <dgm:cxn modelId="{AD856C48-08AD-4665-B6BC-C774EF5D5A38}" type="presParOf" srcId="{9ACCF405-93FE-4AE0-807D-ADA822B9B34E}" destId="{6B3F8BC8-B0A0-402F-A1F5-6C64DB0166CE}" srcOrd="0" destOrd="0" presId="urn:microsoft.com/office/officeart/2005/8/layout/orgChart1"/>
    <dgm:cxn modelId="{301156C7-7A91-4303-915B-21760AD1956B}" type="presParOf" srcId="{6B3F8BC8-B0A0-402F-A1F5-6C64DB0166CE}" destId="{A194395B-5CBD-4361-A42C-FFF64C989608}" srcOrd="0" destOrd="0" presId="urn:microsoft.com/office/officeart/2005/8/layout/orgChart1"/>
    <dgm:cxn modelId="{B0DF2D02-0358-413A-AECD-33D51C7D7563}" type="presParOf" srcId="{6B3F8BC8-B0A0-402F-A1F5-6C64DB0166CE}" destId="{2286307C-CC2A-46DD-AF24-6F93EA72708D}" srcOrd="1" destOrd="0" presId="urn:microsoft.com/office/officeart/2005/8/layout/orgChart1"/>
    <dgm:cxn modelId="{ACA1C25A-3760-47E0-B673-94D071B253D4}" type="presParOf" srcId="{9ACCF405-93FE-4AE0-807D-ADA822B9B34E}" destId="{75793A8D-AE56-4DD8-904F-D9C124649E08}" srcOrd="1" destOrd="0" presId="urn:microsoft.com/office/officeart/2005/8/layout/orgChart1"/>
    <dgm:cxn modelId="{E9ECBCB2-F949-4848-8C3B-420A70670602}" type="presParOf" srcId="{75793A8D-AE56-4DD8-904F-D9C124649E08}" destId="{D2B4DC56-C7EF-42E4-B331-4E2C152147C8}" srcOrd="0" destOrd="0" presId="urn:microsoft.com/office/officeart/2005/8/layout/orgChart1"/>
    <dgm:cxn modelId="{C5CA7879-5D9C-4388-BF8D-705B1669AB26}" type="presParOf" srcId="{75793A8D-AE56-4DD8-904F-D9C124649E08}" destId="{2FC161E0-3C5A-4ED1-BCB4-D1ED098812C9}" srcOrd="1" destOrd="0" presId="urn:microsoft.com/office/officeart/2005/8/layout/orgChart1"/>
    <dgm:cxn modelId="{2756278D-283D-4BB2-9378-6871AED956F3}" type="presParOf" srcId="{2FC161E0-3C5A-4ED1-BCB4-D1ED098812C9}" destId="{5B788913-BB52-4F72-A9E2-397B1B65EE90}" srcOrd="0" destOrd="0" presId="urn:microsoft.com/office/officeart/2005/8/layout/orgChart1"/>
    <dgm:cxn modelId="{9B671647-A60D-4EFF-9F74-DEE75D311A96}" type="presParOf" srcId="{5B788913-BB52-4F72-A9E2-397B1B65EE90}" destId="{419E756C-233A-4478-9BE8-4C0747B7CF34}" srcOrd="0" destOrd="0" presId="urn:microsoft.com/office/officeart/2005/8/layout/orgChart1"/>
    <dgm:cxn modelId="{5AF40404-E612-469A-A0AF-CD94B1217F18}" type="presParOf" srcId="{5B788913-BB52-4F72-A9E2-397B1B65EE90}" destId="{167AE7BC-72F7-403D-A47F-A38EEA85CCC3}" srcOrd="1" destOrd="0" presId="urn:microsoft.com/office/officeart/2005/8/layout/orgChart1"/>
    <dgm:cxn modelId="{720F5478-585B-4BCC-80D8-9D9775980B55}" type="presParOf" srcId="{2FC161E0-3C5A-4ED1-BCB4-D1ED098812C9}" destId="{6E60AFBE-9761-4EF5-98F0-E5DDEBE13EC5}" srcOrd="1" destOrd="0" presId="urn:microsoft.com/office/officeart/2005/8/layout/orgChart1"/>
    <dgm:cxn modelId="{D1977E1F-6924-4C1D-AA61-D3F33528E3F8}" type="presParOf" srcId="{6E60AFBE-9761-4EF5-98F0-E5DDEBE13EC5}" destId="{DACC4A4F-D010-41E5-85FE-66CD768A54F2}" srcOrd="0" destOrd="0" presId="urn:microsoft.com/office/officeart/2005/8/layout/orgChart1"/>
    <dgm:cxn modelId="{C0F27B63-9E72-424B-AA06-D1CBECF7FE08}" type="presParOf" srcId="{6E60AFBE-9761-4EF5-98F0-E5DDEBE13EC5}" destId="{9B1D1EAE-0E3F-4013-844F-89F48345455B}" srcOrd="1" destOrd="0" presId="urn:microsoft.com/office/officeart/2005/8/layout/orgChart1"/>
    <dgm:cxn modelId="{617CEBA2-9B2F-475A-AC07-09216042791D}" type="presParOf" srcId="{9B1D1EAE-0E3F-4013-844F-89F48345455B}" destId="{9D30EB2F-F475-47AF-BF7D-A531E3017201}" srcOrd="0" destOrd="0" presId="urn:microsoft.com/office/officeart/2005/8/layout/orgChart1"/>
    <dgm:cxn modelId="{D5E5F53B-6085-4CAD-A4E3-DE11D1C18CE7}" type="presParOf" srcId="{9D30EB2F-F475-47AF-BF7D-A531E3017201}" destId="{0E620AA4-3C97-41E3-9C9A-7059C64D73C6}" srcOrd="0" destOrd="0" presId="urn:microsoft.com/office/officeart/2005/8/layout/orgChart1"/>
    <dgm:cxn modelId="{B2C9B506-AA81-41BA-9B39-5075E761977D}" type="presParOf" srcId="{9D30EB2F-F475-47AF-BF7D-A531E3017201}" destId="{C54FFCAF-4E09-49D3-9FA4-2C30BF161FA9}" srcOrd="1" destOrd="0" presId="urn:microsoft.com/office/officeart/2005/8/layout/orgChart1"/>
    <dgm:cxn modelId="{4EBD67F1-5C18-42CE-B66B-34EF4A8C1E6F}" type="presParOf" srcId="{9B1D1EAE-0E3F-4013-844F-89F48345455B}" destId="{DE5651F0-5BC1-4FCC-B442-AF2B1E2F5FC0}" srcOrd="1" destOrd="0" presId="urn:microsoft.com/office/officeart/2005/8/layout/orgChart1"/>
    <dgm:cxn modelId="{A5E58474-38D8-46F8-B5AB-2C280256A850}" type="presParOf" srcId="{9B1D1EAE-0E3F-4013-844F-89F48345455B}" destId="{758AF004-043A-4256-840C-5A5CB45EF2DA}" srcOrd="2" destOrd="0" presId="urn:microsoft.com/office/officeart/2005/8/layout/orgChart1"/>
    <dgm:cxn modelId="{7999D51D-E413-49B7-AC72-C609DCA43379}" type="presParOf" srcId="{2FC161E0-3C5A-4ED1-BCB4-D1ED098812C9}" destId="{DBA5950A-4492-4DD3-845E-064795C630EC}" srcOrd="2" destOrd="0" presId="urn:microsoft.com/office/officeart/2005/8/layout/orgChart1"/>
    <dgm:cxn modelId="{42A32551-CED8-488D-8FB5-AB67B6439081}" type="presParOf" srcId="{75793A8D-AE56-4DD8-904F-D9C124649E08}" destId="{9DCC2067-EC64-407C-A06E-FA40F9D8D7C3}" srcOrd="2" destOrd="0" presId="urn:microsoft.com/office/officeart/2005/8/layout/orgChart1"/>
    <dgm:cxn modelId="{CF6DA8BD-E520-48FA-9E36-B931265FB36E}" type="presParOf" srcId="{75793A8D-AE56-4DD8-904F-D9C124649E08}" destId="{FE057484-10A4-4EE8-8CF0-6D98001A7C68}" srcOrd="3" destOrd="0" presId="urn:microsoft.com/office/officeart/2005/8/layout/orgChart1"/>
    <dgm:cxn modelId="{A06DF586-89E7-49E1-9498-D80F143BF984}" type="presParOf" srcId="{FE057484-10A4-4EE8-8CF0-6D98001A7C68}" destId="{E921D7A5-2002-41D8-B461-60C44D14A5AB}" srcOrd="0" destOrd="0" presId="urn:microsoft.com/office/officeart/2005/8/layout/orgChart1"/>
    <dgm:cxn modelId="{92CD1C7A-1968-420D-8E24-34613907BE8B}" type="presParOf" srcId="{E921D7A5-2002-41D8-B461-60C44D14A5AB}" destId="{7E3B7D5B-2382-4618-85F3-62E22C799FFB}" srcOrd="0" destOrd="0" presId="urn:microsoft.com/office/officeart/2005/8/layout/orgChart1"/>
    <dgm:cxn modelId="{E58757E0-5BAC-4712-96F0-C60083AC7DEE}" type="presParOf" srcId="{E921D7A5-2002-41D8-B461-60C44D14A5AB}" destId="{E572E08D-BFEA-4060-A04E-DBE0EF37C494}" srcOrd="1" destOrd="0" presId="urn:microsoft.com/office/officeart/2005/8/layout/orgChart1"/>
    <dgm:cxn modelId="{D41313FC-FDC9-472F-A24D-4E7B5272C4CD}" type="presParOf" srcId="{FE057484-10A4-4EE8-8CF0-6D98001A7C68}" destId="{A692B2DD-A539-400E-A83A-79B888DE0656}" srcOrd="1" destOrd="0" presId="urn:microsoft.com/office/officeart/2005/8/layout/orgChart1"/>
    <dgm:cxn modelId="{71A8906B-EBBE-4AF5-83D9-9C8E7C0AE9EC}" type="presParOf" srcId="{A692B2DD-A539-400E-A83A-79B888DE0656}" destId="{ECD18108-C85B-4630-BD6D-5FC6BA84A227}" srcOrd="0" destOrd="0" presId="urn:microsoft.com/office/officeart/2005/8/layout/orgChart1"/>
    <dgm:cxn modelId="{1A83AD05-F5B5-4B93-A981-502CB8AF9795}" type="presParOf" srcId="{A692B2DD-A539-400E-A83A-79B888DE0656}" destId="{A121F83B-E12E-49F7-A940-B4C99430253B}" srcOrd="1" destOrd="0" presId="urn:microsoft.com/office/officeart/2005/8/layout/orgChart1"/>
    <dgm:cxn modelId="{BC5A5525-FA12-4763-8BA3-766350C87C15}" type="presParOf" srcId="{A121F83B-E12E-49F7-A940-B4C99430253B}" destId="{F21BD61A-B04C-45DE-9559-D68570A58D6A}" srcOrd="0" destOrd="0" presId="urn:microsoft.com/office/officeart/2005/8/layout/orgChart1"/>
    <dgm:cxn modelId="{193D9EDC-4A3B-49E4-B188-AB432D452D92}" type="presParOf" srcId="{F21BD61A-B04C-45DE-9559-D68570A58D6A}" destId="{E5C500EC-970D-4B42-909D-18E4F70044A6}" srcOrd="0" destOrd="0" presId="urn:microsoft.com/office/officeart/2005/8/layout/orgChart1"/>
    <dgm:cxn modelId="{4D846F3C-D48F-4F7D-A8AC-9BAEB0D3D436}" type="presParOf" srcId="{F21BD61A-B04C-45DE-9559-D68570A58D6A}" destId="{AA9AAE3A-5C5A-4FCE-8F6D-C2AC1160471F}" srcOrd="1" destOrd="0" presId="urn:microsoft.com/office/officeart/2005/8/layout/orgChart1"/>
    <dgm:cxn modelId="{B25DA871-1DD5-41D9-9158-BD7727C9C5AE}" type="presParOf" srcId="{A121F83B-E12E-49F7-A940-B4C99430253B}" destId="{8507AB6F-AC70-4BEA-B241-BF6A6A119F19}" srcOrd="1" destOrd="0" presId="urn:microsoft.com/office/officeart/2005/8/layout/orgChart1"/>
    <dgm:cxn modelId="{EEE4B6FC-A52E-44BB-A2D4-E9AF704D6F91}" type="presParOf" srcId="{A121F83B-E12E-49F7-A940-B4C99430253B}" destId="{65E37DEA-CFC6-4A03-B76E-DFEA2D0B20BD}" srcOrd="2" destOrd="0" presId="urn:microsoft.com/office/officeart/2005/8/layout/orgChart1"/>
    <dgm:cxn modelId="{11E65CCE-74EE-4B5F-ADAC-5C7A4F1459CD}" type="presParOf" srcId="{FE057484-10A4-4EE8-8CF0-6D98001A7C68}" destId="{629C8C6E-2A21-445C-A9DF-108EFFDEEAE3}" srcOrd="2" destOrd="0" presId="urn:microsoft.com/office/officeart/2005/8/layout/orgChart1"/>
    <dgm:cxn modelId="{CF5B0978-4BB0-4ABD-9F35-2B14D0D7C19F}" type="presParOf" srcId="{9ACCF405-93FE-4AE0-807D-ADA822B9B34E}" destId="{B207607E-DECF-4B68-A475-3588566B901A}" srcOrd="2" destOrd="0" presId="urn:microsoft.com/office/officeart/2005/8/layout/orgChart1"/>
    <dgm:cxn modelId="{BBEFF014-61DE-4BE4-94BA-B1A671458086}" type="presParOf" srcId="{277EC24A-3177-4704-A738-AB96AF607D6D}" destId="{5B800136-817B-4698-8BC4-FFA5C2D32567}" srcOrd="2" destOrd="0" presId="urn:microsoft.com/office/officeart/2005/8/layout/orgChart1"/>
    <dgm:cxn modelId="{D5E12A41-AB3D-473E-9D31-851BD58A9880}" type="presParOf" srcId="{277EC24A-3177-4704-A738-AB96AF607D6D}" destId="{BF1F1657-0B95-4003-97FE-E62379B12AE1}" srcOrd="3" destOrd="0" presId="urn:microsoft.com/office/officeart/2005/8/layout/orgChart1"/>
    <dgm:cxn modelId="{8059CEF2-4A2D-4106-8AFF-0C733F6C7631}" type="presParOf" srcId="{BF1F1657-0B95-4003-97FE-E62379B12AE1}" destId="{D6D77936-1C60-4344-BD3E-F6885194E74F}" srcOrd="0" destOrd="0" presId="urn:microsoft.com/office/officeart/2005/8/layout/orgChart1"/>
    <dgm:cxn modelId="{B1EFD3AF-A73F-47E4-9703-88791BD4DEE7}" type="presParOf" srcId="{D6D77936-1C60-4344-BD3E-F6885194E74F}" destId="{916A5A8C-C7E9-488F-8CA2-9C08935D8476}" srcOrd="0" destOrd="0" presId="urn:microsoft.com/office/officeart/2005/8/layout/orgChart1"/>
    <dgm:cxn modelId="{5AC23212-AACB-4748-8CD0-73DFF4774F77}" type="presParOf" srcId="{D6D77936-1C60-4344-BD3E-F6885194E74F}" destId="{BEF564DF-DD03-4E55-A809-E2D9B0F494D3}" srcOrd="1" destOrd="0" presId="urn:microsoft.com/office/officeart/2005/8/layout/orgChart1"/>
    <dgm:cxn modelId="{F1BD1CBC-58BA-4BCD-9B18-BEC0D6F99715}" type="presParOf" srcId="{BF1F1657-0B95-4003-97FE-E62379B12AE1}" destId="{73DA0FD3-532A-4BB9-9AF5-E4B92729E6DC}" srcOrd="1" destOrd="0" presId="urn:microsoft.com/office/officeart/2005/8/layout/orgChart1"/>
    <dgm:cxn modelId="{95349438-82AA-4954-84E4-707DEC5AE7F8}" type="presParOf" srcId="{73DA0FD3-532A-4BB9-9AF5-E4B92729E6DC}" destId="{4F281C51-5A41-4913-9A58-79E3BEADDE07}" srcOrd="0" destOrd="0" presId="urn:microsoft.com/office/officeart/2005/8/layout/orgChart1"/>
    <dgm:cxn modelId="{60074D81-9631-48FC-B180-411B4A2D4465}" type="presParOf" srcId="{73DA0FD3-532A-4BB9-9AF5-E4B92729E6DC}" destId="{6B8336C0-F65E-41FF-AB44-7C348CAA06AE}" srcOrd="1" destOrd="0" presId="urn:microsoft.com/office/officeart/2005/8/layout/orgChart1"/>
    <dgm:cxn modelId="{CB4F0F6F-A79F-485D-BC17-31D171D69750}" type="presParOf" srcId="{6B8336C0-F65E-41FF-AB44-7C348CAA06AE}" destId="{932FD778-1CAF-4C93-B668-DA1B43F747C7}" srcOrd="0" destOrd="0" presId="urn:microsoft.com/office/officeart/2005/8/layout/orgChart1"/>
    <dgm:cxn modelId="{3994BC9B-94F7-4FB4-ACB5-25FFFA022765}" type="presParOf" srcId="{932FD778-1CAF-4C93-B668-DA1B43F747C7}" destId="{5B6E7718-E194-4B91-9004-592236E2E04B}" srcOrd="0" destOrd="0" presId="urn:microsoft.com/office/officeart/2005/8/layout/orgChart1"/>
    <dgm:cxn modelId="{83A9F529-051C-46FB-BB6B-402BD8C6ECA3}" type="presParOf" srcId="{932FD778-1CAF-4C93-B668-DA1B43F747C7}" destId="{56BB91FC-8574-4440-85E6-EF59A2D260BE}" srcOrd="1" destOrd="0" presId="urn:microsoft.com/office/officeart/2005/8/layout/orgChart1"/>
    <dgm:cxn modelId="{55BB8977-E17C-4FB6-BC5F-3D29B4257B10}" type="presParOf" srcId="{6B8336C0-F65E-41FF-AB44-7C348CAA06AE}" destId="{FD85C4D7-271E-4665-ABD9-DA6054F85D3E}" srcOrd="1" destOrd="0" presId="urn:microsoft.com/office/officeart/2005/8/layout/orgChart1"/>
    <dgm:cxn modelId="{A612A55D-F317-4DA5-8F19-84540982E920}" type="presParOf" srcId="{FD85C4D7-271E-4665-ABD9-DA6054F85D3E}" destId="{E8F19992-2E63-48EE-8FDD-40F7DE8F8E88}" srcOrd="0" destOrd="0" presId="urn:microsoft.com/office/officeart/2005/8/layout/orgChart1"/>
    <dgm:cxn modelId="{4F5734A0-99F5-41AE-85BF-9D39388568AB}" type="presParOf" srcId="{FD85C4D7-271E-4665-ABD9-DA6054F85D3E}" destId="{D84C33A3-36DA-45FF-A214-23C0DD5024A3}" srcOrd="1" destOrd="0" presId="urn:microsoft.com/office/officeart/2005/8/layout/orgChart1"/>
    <dgm:cxn modelId="{6BAA2807-E5DF-48DE-AB18-D43C55DBCD97}" type="presParOf" srcId="{D84C33A3-36DA-45FF-A214-23C0DD5024A3}" destId="{3F0D5488-34B2-45E9-98DF-4A5881351821}" srcOrd="0" destOrd="0" presId="urn:microsoft.com/office/officeart/2005/8/layout/orgChart1"/>
    <dgm:cxn modelId="{F7126007-818F-4389-91B9-8FF05570DF21}" type="presParOf" srcId="{3F0D5488-34B2-45E9-98DF-4A5881351821}" destId="{825159F7-B293-4D52-8511-7EF6615BE39A}" srcOrd="0" destOrd="0" presId="urn:microsoft.com/office/officeart/2005/8/layout/orgChart1"/>
    <dgm:cxn modelId="{DF718A60-EE09-4FC3-A219-26F585CC4D85}" type="presParOf" srcId="{3F0D5488-34B2-45E9-98DF-4A5881351821}" destId="{4ECD205C-BE51-4851-AF15-D43382CF67BD}" srcOrd="1" destOrd="0" presId="urn:microsoft.com/office/officeart/2005/8/layout/orgChart1"/>
    <dgm:cxn modelId="{A622B5F5-E317-4D85-8A18-3824AAD59A70}" type="presParOf" srcId="{D84C33A3-36DA-45FF-A214-23C0DD5024A3}" destId="{C5CCDE55-F55B-425E-99EF-84E56E0D3281}" srcOrd="1" destOrd="0" presId="urn:microsoft.com/office/officeart/2005/8/layout/orgChart1"/>
    <dgm:cxn modelId="{E6754FBA-7B86-4E8B-9429-7F8ACC671F0F}" type="presParOf" srcId="{D84C33A3-36DA-45FF-A214-23C0DD5024A3}" destId="{1CA87BE4-CF2C-4632-AE73-787EDD6DB616}" srcOrd="2" destOrd="0" presId="urn:microsoft.com/office/officeart/2005/8/layout/orgChart1"/>
    <dgm:cxn modelId="{5AF7D597-9999-4557-AFDE-8867CB7422B4}" type="presParOf" srcId="{6B8336C0-F65E-41FF-AB44-7C348CAA06AE}" destId="{86FF93AA-E110-49E7-B606-73E7A87CA8A6}" srcOrd="2" destOrd="0" presId="urn:microsoft.com/office/officeart/2005/8/layout/orgChart1"/>
    <dgm:cxn modelId="{1042E508-8AB5-478B-BE21-609835C81533}" type="presParOf" srcId="{73DA0FD3-532A-4BB9-9AF5-E4B92729E6DC}" destId="{3D2C054D-8F2B-4DCA-898B-9AB3BAB56088}" srcOrd="2" destOrd="0" presId="urn:microsoft.com/office/officeart/2005/8/layout/orgChart1"/>
    <dgm:cxn modelId="{E9E0B419-5E43-4FFD-9451-F40644B6AE6A}" type="presParOf" srcId="{73DA0FD3-532A-4BB9-9AF5-E4B92729E6DC}" destId="{F0135B9C-B7B7-4E40-915C-E418D5B6081B}" srcOrd="3" destOrd="0" presId="urn:microsoft.com/office/officeart/2005/8/layout/orgChart1"/>
    <dgm:cxn modelId="{222A1DB8-A394-47BA-B205-F70ED9971D4F}" type="presParOf" srcId="{F0135B9C-B7B7-4E40-915C-E418D5B6081B}" destId="{97741C1D-638E-4796-ACBB-8F9AFDCB9A9F}" srcOrd="0" destOrd="0" presId="urn:microsoft.com/office/officeart/2005/8/layout/orgChart1"/>
    <dgm:cxn modelId="{BDE67108-572B-4841-B497-8249276EB62A}" type="presParOf" srcId="{97741C1D-638E-4796-ACBB-8F9AFDCB9A9F}" destId="{96D909D6-0E89-4564-83ED-95DA56656009}" srcOrd="0" destOrd="0" presId="urn:microsoft.com/office/officeart/2005/8/layout/orgChart1"/>
    <dgm:cxn modelId="{0DC10AFB-9C8A-48B7-9F2E-90EF2CFC4ED0}" type="presParOf" srcId="{97741C1D-638E-4796-ACBB-8F9AFDCB9A9F}" destId="{A64169C3-DBA1-4E07-9D64-F91EFD8202BB}" srcOrd="1" destOrd="0" presId="urn:microsoft.com/office/officeart/2005/8/layout/orgChart1"/>
    <dgm:cxn modelId="{31C410B2-14E2-40AC-9D8B-B38395C2EC3E}" type="presParOf" srcId="{F0135B9C-B7B7-4E40-915C-E418D5B6081B}" destId="{E882C7B1-CE02-4869-A492-D50083023C3F}" srcOrd="1" destOrd="0" presId="urn:microsoft.com/office/officeart/2005/8/layout/orgChart1"/>
    <dgm:cxn modelId="{CFFB7EDA-50AC-4C4A-A7D7-58B77B92E2D6}" type="presParOf" srcId="{E882C7B1-CE02-4869-A492-D50083023C3F}" destId="{E7F5A0E7-E61F-46AD-9947-3E9FD41889FE}" srcOrd="0" destOrd="0" presId="urn:microsoft.com/office/officeart/2005/8/layout/orgChart1"/>
    <dgm:cxn modelId="{F1B614CE-90DE-40AB-AED6-CA0A58165A0D}" type="presParOf" srcId="{E882C7B1-CE02-4869-A492-D50083023C3F}" destId="{3B670225-AFCD-4512-A9E3-2033BD730229}" srcOrd="1" destOrd="0" presId="urn:microsoft.com/office/officeart/2005/8/layout/orgChart1"/>
    <dgm:cxn modelId="{73F13D4E-FBF7-4C36-B91D-7A5C2BBFE30F}" type="presParOf" srcId="{3B670225-AFCD-4512-A9E3-2033BD730229}" destId="{E2339D2D-9A3E-4614-957B-0FFA4E7A25DD}" srcOrd="0" destOrd="0" presId="urn:microsoft.com/office/officeart/2005/8/layout/orgChart1"/>
    <dgm:cxn modelId="{B43FA947-C6B3-4D91-B0B1-90C31E0EA0FF}" type="presParOf" srcId="{E2339D2D-9A3E-4614-957B-0FFA4E7A25DD}" destId="{27A61E5C-C59C-4FFD-BBC8-B5CA5E0537D9}" srcOrd="0" destOrd="0" presId="urn:microsoft.com/office/officeart/2005/8/layout/orgChart1"/>
    <dgm:cxn modelId="{41BE1B5D-1643-4064-8F0E-D99FEFDF223C}" type="presParOf" srcId="{E2339D2D-9A3E-4614-957B-0FFA4E7A25DD}" destId="{D022E1B5-7065-4647-84F1-B8D6288E0E54}" srcOrd="1" destOrd="0" presId="urn:microsoft.com/office/officeart/2005/8/layout/orgChart1"/>
    <dgm:cxn modelId="{34B1181D-5A15-459F-AB07-5C0C5D699402}" type="presParOf" srcId="{3B670225-AFCD-4512-A9E3-2033BD730229}" destId="{E1FC7C6F-A44F-45E6-AFF6-B15BD2EFA2B9}" srcOrd="1" destOrd="0" presId="urn:microsoft.com/office/officeart/2005/8/layout/orgChart1"/>
    <dgm:cxn modelId="{6F0A4770-FE73-431F-B13A-DC2A6F761FA5}" type="presParOf" srcId="{3B670225-AFCD-4512-A9E3-2033BD730229}" destId="{E865D778-AE2D-43FF-822E-822CAC27746D}" srcOrd="2" destOrd="0" presId="urn:microsoft.com/office/officeart/2005/8/layout/orgChart1"/>
    <dgm:cxn modelId="{5B14417C-8CF2-467D-8037-4DEE809C4D92}" type="presParOf" srcId="{F0135B9C-B7B7-4E40-915C-E418D5B6081B}" destId="{C2217114-20CB-454A-B84E-06A879DFE9E2}" srcOrd="2" destOrd="0" presId="urn:microsoft.com/office/officeart/2005/8/layout/orgChart1"/>
    <dgm:cxn modelId="{5EDEF640-0C6D-49E0-A1D9-3E8695A7E12B}" type="presParOf" srcId="{BF1F1657-0B95-4003-97FE-E62379B12AE1}" destId="{A6EFD00E-D547-4273-9BFB-B40DCF9F645B}" srcOrd="2" destOrd="0" presId="urn:microsoft.com/office/officeart/2005/8/layout/orgChart1"/>
    <dgm:cxn modelId="{63E4517E-1761-40E8-AF20-65E0D74E5759}" type="presParOf" srcId="{7501F2FD-13E6-4D88-BF79-A0C5C1928CD2}" destId="{FB5B5E90-36B5-45AF-AED3-36DF62692230}" srcOrd="2" destOrd="0" presId="urn:microsoft.com/office/officeart/2005/8/layout/orgChart1"/>
    <dgm:cxn modelId="{AB741D29-3B31-488E-BCF6-9ABAE0CDEC40}" type="presParOf" srcId="{76E78FDE-DC98-494B-BE9D-8F45FF6E4001}" destId="{E3792042-9082-4929-95D5-10B4EE9BE16A}" srcOrd="2" destOrd="0" presId="urn:microsoft.com/office/officeart/2005/8/layout/orgChart1"/>
    <dgm:cxn modelId="{9AC380D3-5121-4B1B-B721-4C59F2CB437C}" type="presParOf" srcId="{76E78FDE-DC98-494B-BE9D-8F45FF6E4001}" destId="{F2862794-14E8-44BA-852D-3F881DA311F7}" srcOrd="3" destOrd="0" presId="urn:microsoft.com/office/officeart/2005/8/layout/orgChart1"/>
    <dgm:cxn modelId="{0719693D-F708-407C-B281-01A34F727D78}" type="presParOf" srcId="{F2862794-14E8-44BA-852D-3F881DA311F7}" destId="{ADD382A3-B163-4478-B5DC-34FF1E107743}" srcOrd="0" destOrd="0" presId="urn:microsoft.com/office/officeart/2005/8/layout/orgChart1"/>
    <dgm:cxn modelId="{C4B94D72-E56A-4A7B-8BE2-B95B8EA2B67A}" type="presParOf" srcId="{ADD382A3-B163-4478-B5DC-34FF1E107743}" destId="{3857E014-15BF-4C29-B503-BDE0B4B71483}" srcOrd="0" destOrd="0" presId="urn:microsoft.com/office/officeart/2005/8/layout/orgChart1"/>
    <dgm:cxn modelId="{C81AB9B5-6D92-47FE-B4DB-300A14E9C42E}" type="presParOf" srcId="{ADD382A3-B163-4478-B5DC-34FF1E107743}" destId="{FE4B6625-64C9-438E-B5F9-7C83301C7BA4}" srcOrd="1" destOrd="0" presId="urn:microsoft.com/office/officeart/2005/8/layout/orgChart1"/>
    <dgm:cxn modelId="{0D31E9F3-D799-4711-BFDB-F18A86423913}" type="presParOf" srcId="{F2862794-14E8-44BA-852D-3F881DA311F7}" destId="{0C8BFD35-FCD0-4C16-A7FE-626DEC72A22E}" srcOrd="1" destOrd="0" presId="urn:microsoft.com/office/officeart/2005/8/layout/orgChart1"/>
    <dgm:cxn modelId="{90699B79-490E-4CF3-B72A-9737936AA177}" type="presParOf" srcId="{0C8BFD35-FCD0-4C16-A7FE-626DEC72A22E}" destId="{2E42C280-0D40-4931-B93E-F9DC0D660D70}" srcOrd="0" destOrd="0" presId="urn:microsoft.com/office/officeart/2005/8/layout/orgChart1"/>
    <dgm:cxn modelId="{43557E36-4B2C-4E8F-A62D-4DDC602A82AA}" type="presParOf" srcId="{0C8BFD35-FCD0-4C16-A7FE-626DEC72A22E}" destId="{5030D6CF-4EEC-4F99-BC2A-5BAF4C41B0D1}" srcOrd="1" destOrd="0" presId="urn:microsoft.com/office/officeart/2005/8/layout/orgChart1"/>
    <dgm:cxn modelId="{5F50E8D5-09C8-4517-BCE1-DB503E85FAD1}" type="presParOf" srcId="{5030D6CF-4EEC-4F99-BC2A-5BAF4C41B0D1}" destId="{4F38E45F-235D-43C7-8E91-8B5BB4AA4D00}" srcOrd="0" destOrd="0" presId="urn:microsoft.com/office/officeart/2005/8/layout/orgChart1"/>
    <dgm:cxn modelId="{F95B8F11-DFF5-46B1-937A-2B2748EC2F69}" type="presParOf" srcId="{4F38E45F-235D-43C7-8E91-8B5BB4AA4D00}" destId="{FD2AE53C-0D1D-4CD7-8887-651D13F2DE31}" srcOrd="0" destOrd="0" presId="urn:microsoft.com/office/officeart/2005/8/layout/orgChart1"/>
    <dgm:cxn modelId="{2F065CE9-9A57-4C2C-AB62-D89F309B43C9}" type="presParOf" srcId="{4F38E45F-235D-43C7-8E91-8B5BB4AA4D00}" destId="{7685A44F-78F2-41A6-84F4-01ED360C1CC1}" srcOrd="1" destOrd="0" presId="urn:microsoft.com/office/officeart/2005/8/layout/orgChart1"/>
    <dgm:cxn modelId="{0FCCC928-F31C-48B7-AE46-923F759FE6B3}" type="presParOf" srcId="{5030D6CF-4EEC-4F99-BC2A-5BAF4C41B0D1}" destId="{61A845FC-6ED2-48E7-8D9A-077065B44728}" srcOrd="1" destOrd="0" presId="urn:microsoft.com/office/officeart/2005/8/layout/orgChart1"/>
    <dgm:cxn modelId="{D6CD7F78-9D28-4CEB-AABD-255087CE033D}" type="presParOf" srcId="{61A845FC-6ED2-48E7-8D9A-077065B44728}" destId="{F1C51695-74C9-4E4A-B145-D191A9EEDBF7}" srcOrd="0" destOrd="0" presId="urn:microsoft.com/office/officeart/2005/8/layout/orgChart1"/>
    <dgm:cxn modelId="{88A01322-2E5B-4310-A8AA-CC0AD4E2A01F}" type="presParOf" srcId="{61A845FC-6ED2-48E7-8D9A-077065B44728}" destId="{CFBE40B5-8286-4D4F-BF14-64CD0F5F928E}" srcOrd="1" destOrd="0" presId="urn:microsoft.com/office/officeart/2005/8/layout/orgChart1"/>
    <dgm:cxn modelId="{0E1C535E-B315-45E0-A074-891A776528CF}" type="presParOf" srcId="{CFBE40B5-8286-4D4F-BF14-64CD0F5F928E}" destId="{0F3F6144-4C63-4FB4-A841-44F84DB3E161}" srcOrd="0" destOrd="0" presId="urn:microsoft.com/office/officeart/2005/8/layout/orgChart1"/>
    <dgm:cxn modelId="{F5D9D773-ADD5-4A37-BFB8-57E3232E58FB}" type="presParOf" srcId="{0F3F6144-4C63-4FB4-A841-44F84DB3E161}" destId="{18283CF8-40AA-4FD8-9E80-9785D220C92D}" srcOrd="0" destOrd="0" presId="urn:microsoft.com/office/officeart/2005/8/layout/orgChart1"/>
    <dgm:cxn modelId="{2DBDB4C8-386B-480C-BC58-D3D204498B8E}" type="presParOf" srcId="{0F3F6144-4C63-4FB4-A841-44F84DB3E161}" destId="{D16E350A-AA82-4B1A-BD32-2F3FA2DABAF0}" srcOrd="1" destOrd="0" presId="urn:microsoft.com/office/officeart/2005/8/layout/orgChart1"/>
    <dgm:cxn modelId="{6693DA8B-55FB-42F6-8DB4-1EF434A1795B}" type="presParOf" srcId="{CFBE40B5-8286-4D4F-BF14-64CD0F5F928E}" destId="{B8519690-4C65-4689-8085-1597C55030CD}" srcOrd="1" destOrd="0" presId="urn:microsoft.com/office/officeart/2005/8/layout/orgChart1"/>
    <dgm:cxn modelId="{F8252EB5-6ED2-4F9A-84FC-B06AA39D1904}" type="presParOf" srcId="{B8519690-4C65-4689-8085-1597C55030CD}" destId="{37C9AB35-407C-421C-A5A5-321B7E876F4B}" srcOrd="0" destOrd="0" presId="urn:microsoft.com/office/officeart/2005/8/layout/orgChart1"/>
    <dgm:cxn modelId="{F59C68FB-D46A-41D0-B1DD-F7E86F994B19}" type="presParOf" srcId="{B8519690-4C65-4689-8085-1597C55030CD}" destId="{718F4889-B6B5-463A-9978-646403E0EEF4}" srcOrd="1" destOrd="0" presId="urn:microsoft.com/office/officeart/2005/8/layout/orgChart1"/>
    <dgm:cxn modelId="{E651B98B-8ABA-4C2A-AF1E-24B4AB913B5C}" type="presParOf" srcId="{718F4889-B6B5-463A-9978-646403E0EEF4}" destId="{63E0565F-BD7C-417B-A18A-FB3E2AEBC11F}" srcOrd="0" destOrd="0" presId="urn:microsoft.com/office/officeart/2005/8/layout/orgChart1"/>
    <dgm:cxn modelId="{F3A45E38-8EE2-4D3F-A622-48EEEFD118E7}" type="presParOf" srcId="{63E0565F-BD7C-417B-A18A-FB3E2AEBC11F}" destId="{C83CDEB2-98A5-43E1-A132-8E81514EB4F1}" srcOrd="0" destOrd="0" presId="urn:microsoft.com/office/officeart/2005/8/layout/orgChart1"/>
    <dgm:cxn modelId="{19EB2FE0-A872-4FDE-BC55-D81FE345B7B5}" type="presParOf" srcId="{63E0565F-BD7C-417B-A18A-FB3E2AEBC11F}" destId="{DC7882D4-9C8F-460A-B39E-DC0D79DE1844}" srcOrd="1" destOrd="0" presId="urn:microsoft.com/office/officeart/2005/8/layout/orgChart1"/>
    <dgm:cxn modelId="{EE2615A2-AE94-4FC0-B524-3D1981692F72}" type="presParOf" srcId="{718F4889-B6B5-463A-9978-646403E0EEF4}" destId="{A1947E50-791C-48DE-91F1-469CA39135C1}" srcOrd="1" destOrd="0" presId="urn:microsoft.com/office/officeart/2005/8/layout/orgChart1"/>
    <dgm:cxn modelId="{0807CE51-DD1F-42E7-BF2C-0B4F70DC0994}" type="presParOf" srcId="{A1947E50-791C-48DE-91F1-469CA39135C1}" destId="{2C0C4FBF-A859-49D5-9537-C43AA9FDA63E}" srcOrd="0" destOrd="0" presId="urn:microsoft.com/office/officeart/2005/8/layout/orgChart1"/>
    <dgm:cxn modelId="{F3D867D1-CC5D-4C0D-9801-373528AAEC2C}" type="presParOf" srcId="{A1947E50-791C-48DE-91F1-469CA39135C1}" destId="{8B0B3A17-3D8F-45C1-A4C5-22EDA02F8A92}" srcOrd="1" destOrd="0" presId="urn:microsoft.com/office/officeart/2005/8/layout/orgChart1"/>
    <dgm:cxn modelId="{6D70CF8B-C5CE-4B24-AA8E-D5FE0C516040}" type="presParOf" srcId="{8B0B3A17-3D8F-45C1-A4C5-22EDA02F8A92}" destId="{1B78C62B-488A-4C59-BB75-78D036700157}" srcOrd="0" destOrd="0" presId="urn:microsoft.com/office/officeart/2005/8/layout/orgChart1"/>
    <dgm:cxn modelId="{B04EBDBD-44FC-4C97-BCA5-88ABEA94B0A6}" type="presParOf" srcId="{1B78C62B-488A-4C59-BB75-78D036700157}" destId="{9D77ACE3-D76D-4C63-9297-EE0B9E9E1525}" srcOrd="0" destOrd="0" presId="urn:microsoft.com/office/officeart/2005/8/layout/orgChart1"/>
    <dgm:cxn modelId="{7E337C22-7603-4F8D-87B0-125BAC145DBB}" type="presParOf" srcId="{1B78C62B-488A-4C59-BB75-78D036700157}" destId="{457FF7CB-5B79-4147-B67D-B76BE3F600D7}" srcOrd="1" destOrd="0" presId="urn:microsoft.com/office/officeart/2005/8/layout/orgChart1"/>
    <dgm:cxn modelId="{9CC758CD-9123-429A-AB4E-E0839EC0D3E1}" type="presParOf" srcId="{8B0B3A17-3D8F-45C1-A4C5-22EDA02F8A92}" destId="{DF8BC268-5199-4B75-8223-0274E4E6FB18}" srcOrd="1" destOrd="0" presId="urn:microsoft.com/office/officeart/2005/8/layout/orgChart1"/>
    <dgm:cxn modelId="{BFCD2650-128C-4A24-A097-798D2896DF27}" type="presParOf" srcId="{8B0B3A17-3D8F-45C1-A4C5-22EDA02F8A92}" destId="{D42032C6-282E-434E-9237-DC92277832AB}" srcOrd="2" destOrd="0" presId="urn:microsoft.com/office/officeart/2005/8/layout/orgChart1"/>
    <dgm:cxn modelId="{F489A4B5-4DD5-4AA3-A32E-17FAFC72ADE1}" type="presParOf" srcId="{718F4889-B6B5-463A-9978-646403E0EEF4}" destId="{5FBF3E3A-B42F-4D1C-8BC1-153F8D514B9F}" srcOrd="2" destOrd="0" presId="urn:microsoft.com/office/officeart/2005/8/layout/orgChart1"/>
    <dgm:cxn modelId="{2014B27B-338D-4CA3-B497-1377BF1B69DD}" type="presParOf" srcId="{B8519690-4C65-4689-8085-1597C55030CD}" destId="{118F52BB-8FF8-4C14-8424-657EE852131F}" srcOrd="2" destOrd="0" presId="urn:microsoft.com/office/officeart/2005/8/layout/orgChart1"/>
    <dgm:cxn modelId="{D270C3E9-524A-42C3-BF2D-37D229E4B243}" type="presParOf" srcId="{B8519690-4C65-4689-8085-1597C55030CD}" destId="{12D37E73-A362-4766-B34C-7F6574FFC60F}" srcOrd="3" destOrd="0" presId="urn:microsoft.com/office/officeart/2005/8/layout/orgChart1"/>
    <dgm:cxn modelId="{F990570A-70D3-4E87-B35F-49E78DF345CE}" type="presParOf" srcId="{12D37E73-A362-4766-B34C-7F6574FFC60F}" destId="{B9AA6D34-4FD4-4A00-A985-128E530F04B6}" srcOrd="0" destOrd="0" presId="urn:microsoft.com/office/officeart/2005/8/layout/orgChart1"/>
    <dgm:cxn modelId="{9845D8C4-5FD1-4B09-9155-0A81020DEECE}" type="presParOf" srcId="{B9AA6D34-4FD4-4A00-A985-128E530F04B6}" destId="{22369326-F56A-452C-B999-1B04C4909683}" srcOrd="0" destOrd="0" presId="urn:microsoft.com/office/officeart/2005/8/layout/orgChart1"/>
    <dgm:cxn modelId="{26F39128-CD03-4CC3-B5C2-B12F227DA988}" type="presParOf" srcId="{B9AA6D34-4FD4-4A00-A985-128E530F04B6}" destId="{C275C269-5FFF-4E66-AAF6-206575145413}" srcOrd="1" destOrd="0" presId="urn:microsoft.com/office/officeart/2005/8/layout/orgChart1"/>
    <dgm:cxn modelId="{41CA3D80-F031-413C-B010-8C3ADB0A9162}" type="presParOf" srcId="{12D37E73-A362-4766-B34C-7F6574FFC60F}" destId="{E56CF0D4-F466-42F9-B571-02026FD00D3A}" srcOrd="1" destOrd="0" presId="urn:microsoft.com/office/officeart/2005/8/layout/orgChart1"/>
    <dgm:cxn modelId="{5A20438E-FF32-4DE5-9225-D5DCA23B62DF}" type="presParOf" srcId="{E56CF0D4-F466-42F9-B571-02026FD00D3A}" destId="{EC944B0B-48D1-4B8D-BB26-97B448B8C1E1}" srcOrd="0" destOrd="0" presId="urn:microsoft.com/office/officeart/2005/8/layout/orgChart1"/>
    <dgm:cxn modelId="{13490B64-DF28-4D96-BD37-350C7AF4FADD}" type="presParOf" srcId="{E56CF0D4-F466-42F9-B571-02026FD00D3A}" destId="{CA634EA2-ACC2-4FCD-8995-2DFD4B596BFF}" srcOrd="1" destOrd="0" presId="urn:microsoft.com/office/officeart/2005/8/layout/orgChart1"/>
    <dgm:cxn modelId="{A2ED2EF4-23CC-4435-A855-6764F3883203}" type="presParOf" srcId="{CA634EA2-ACC2-4FCD-8995-2DFD4B596BFF}" destId="{BD087C84-C43A-4B4C-A663-2755AF008160}" srcOrd="0" destOrd="0" presId="urn:microsoft.com/office/officeart/2005/8/layout/orgChart1"/>
    <dgm:cxn modelId="{CFBE6679-D174-4F0B-A975-A950149A1A3B}" type="presParOf" srcId="{BD087C84-C43A-4B4C-A663-2755AF008160}" destId="{4505387B-D729-4598-BBA2-5C0FD15BE899}" srcOrd="0" destOrd="0" presId="urn:microsoft.com/office/officeart/2005/8/layout/orgChart1"/>
    <dgm:cxn modelId="{C5861BC9-0BAC-4DE3-BA9E-D520FD8F582C}" type="presParOf" srcId="{BD087C84-C43A-4B4C-A663-2755AF008160}" destId="{3A41ABED-BA66-49CD-8AE5-F95F03F27B8D}" srcOrd="1" destOrd="0" presId="urn:microsoft.com/office/officeart/2005/8/layout/orgChart1"/>
    <dgm:cxn modelId="{0B49F476-07CE-4F06-9D0C-45228185EED3}" type="presParOf" srcId="{CA634EA2-ACC2-4FCD-8995-2DFD4B596BFF}" destId="{EC2095FA-F015-4E2E-A3AC-1140D054FB6D}" srcOrd="1" destOrd="0" presId="urn:microsoft.com/office/officeart/2005/8/layout/orgChart1"/>
    <dgm:cxn modelId="{BF168584-309A-44BC-AB39-868B7A1E04F2}" type="presParOf" srcId="{CA634EA2-ACC2-4FCD-8995-2DFD4B596BFF}" destId="{56D5BDE3-54B8-49A0-B7B2-DC9FBE5640D3}" srcOrd="2" destOrd="0" presId="urn:microsoft.com/office/officeart/2005/8/layout/orgChart1"/>
    <dgm:cxn modelId="{2837D4F7-31DB-4D02-A7D7-9E8CD47B7E76}" type="presParOf" srcId="{12D37E73-A362-4766-B34C-7F6574FFC60F}" destId="{5081F066-F6F7-4C32-BE83-CB738EA5067F}" srcOrd="2" destOrd="0" presId="urn:microsoft.com/office/officeart/2005/8/layout/orgChart1"/>
    <dgm:cxn modelId="{BF6A9CF9-4E03-48F3-81BC-6A9DF5D3584E}" type="presParOf" srcId="{CFBE40B5-8286-4D4F-BF14-64CD0F5F928E}" destId="{F69AF526-B5EE-4C23-B2A4-091AFEB1F122}" srcOrd="2" destOrd="0" presId="urn:microsoft.com/office/officeart/2005/8/layout/orgChart1"/>
    <dgm:cxn modelId="{E8E2B19B-E464-4F5C-AA35-CD25EFC338F4}" type="presParOf" srcId="{61A845FC-6ED2-48E7-8D9A-077065B44728}" destId="{F2415DEF-0119-4F48-8247-D0013A243948}" srcOrd="2" destOrd="0" presId="urn:microsoft.com/office/officeart/2005/8/layout/orgChart1"/>
    <dgm:cxn modelId="{109D8206-80BC-4A34-BE56-10B81AFDA4EA}" type="presParOf" srcId="{61A845FC-6ED2-48E7-8D9A-077065B44728}" destId="{93E9DF7C-1EA3-41E9-9407-F2AA8B44D76B}" srcOrd="3" destOrd="0" presId="urn:microsoft.com/office/officeart/2005/8/layout/orgChart1"/>
    <dgm:cxn modelId="{4A608817-E687-4FDB-8898-23892772A4AC}" type="presParOf" srcId="{93E9DF7C-1EA3-41E9-9407-F2AA8B44D76B}" destId="{380D35B9-F59B-44C2-AAC7-45571B0F87EE}" srcOrd="0" destOrd="0" presId="urn:microsoft.com/office/officeart/2005/8/layout/orgChart1"/>
    <dgm:cxn modelId="{D2E421DF-CF45-4CB4-8B04-CFFB72A0DBAD}" type="presParOf" srcId="{380D35B9-F59B-44C2-AAC7-45571B0F87EE}" destId="{05159249-9D67-4976-948E-5AC160F0B317}" srcOrd="0" destOrd="0" presId="urn:microsoft.com/office/officeart/2005/8/layout/orgChart1"/>
    <dgm:cxn modelId="{FA7E1DDA-F9A7-467B-B988-33E9D7228ECB}" type="presParOf" srcId="{380D35B9-F59B-44C2-AAC7-45571B0F87EE}" destId="{98136195-E7A2-42B4-AD98-E263DF42C54F}" srcOrd="1" destOrd="0" presId="urn:microsoft.com/office/officeart/2005/8/layout/orgChart1"/>
    <dgm:cxn modelId="{AB49C47C-1353-4F36-B5F4-1886CF5ABAEE}" type="presParOf" srcId="{93E9DF7C-1EA3-41E9-9407-F2AA8B44D76B}" destId="{ADC547A0-F403-41CB-A67D-1F56CD783D38}" srcOrd="1" destOrd="0" presId="urn:microsoft.com/office/officeart/2005/8/layout/orgChart1"/>
    <dgm:cxn modelId="{0CDC1BC1-99A8-424C-A9B0-110FBF8B9E05}" type="presParOf" srcId="{ADC547A0-F403-41CB-A67D-1F56CD783D38}" destId="{8D354C19-03C2-4DA8-9EDA-6EAE16457CA2}" srcOrd="0" destOrd="0" presId="urn:microsoft.com/office/officeart/2005/8/layout/orgChart1"/>
    <dgm:cxn modelId="{64994747-7553-4D9E-AF39-F9623D72E6AE}" type="presParOf" srcId="{ADC547A0-F403-41CB-A67D-1F56CD783D38}" destId="{21D9F84F-3923-4A67-89D6-0E4B86DFF99A}" srcOrd="1" destOrd="0" presId="urn:microsoft.com/office/officeart/2005/8/layout/orgChart1"/>
    <dgm:cxn modelId="{3D6B35CE-6829-486E-9F2E-DD51A7F09035}" type="presParOf" srcId="{21D9F84F-3923-4A67-89D6-0E4B86DFF99A}" destId="{5E6BC219-C4D7-41FF-B4D4-2CB787A7A0D0}" srcOrd="0" destOrd="0" presId="urn:microsoft.com/office/officeart/2005/8/layout/orgChart1"/>
    <dgm:cxn modelId="{2E6771BA-5654-464C-A742-9D06E0D197AF}" type="presParOf" srcId="{5E6BC219-C4D7-41FF-B4D4-2CB787A7A0D0}" destId="{23E38C2F-F070-4629-8543-BA0207862A7C}" srcOrd="0" destOrd="0" presId="urn:microsoft.com/office/officeart/2005/8/layout/orgChart1"/>
    <dgm:cxn modelId="{490D704B-7918-4015-9EC8-6C33836C18EA}" type="presParOf" srcId="{5E6BC219-C4D7-41FF-B4D4-2CB787A7A0D0}" destId="{1B0CEE77-1934-40E0-A784-0810B7A9FA9C}" srcOrd="1" destOrd="0" presId="urn:microsoft.com/office/officeart/2005/8/layout/orgChart1"/>
    <dgm:cxn modelId="{DB48DF84-CFEF-41D9-B559-EF8EB14307E0}" type="presParOf" srcId="{21D9F84F-3923-4A67-89D6-0E4B86DFF99A}" destId="{DF38EDA4-24EB-42B0-AFEC-CAEDFB4FD23D}" srcOrd="1" destOrd="0" presId="urn:microsoft.com/office/officeart/2005/8/layout/orgChart1"/>
    <dgm:cxn modelId="{535273AF-0DDE-4DE5-851D-84BBF5D0E2C1}" type="presParOf" srcId="{21D9F84F-3923-4A67-89D6-0E4B86DFF99A}" destId="{5AF39192-35D9-4205-B560-6054C406E16A}" srcOrd="2" destOrd="0" presId="urn:microsoft.com/office/officeart/2005/8/layout/orgChart1"/>
    <dgm:cxn modelId="{04A7B09B-E29A-4E71-AD63-A6A2BD3F4A62}" type="presParOf" srcId="{93E9DF7C-1EA3-41E9-9407-F2AA8B44D76B}" destId="{7B241874-FD21-4987-BBEE-BA06BC9A084D}" srcOrd="2" destOrd="0" presId="urn:microsoft.com/office/officeart/2005/8/layout/orgChart1"/>
    <dgm:cxn modelId="{6C66DCB0-5C34-41C0-8C3B-6494436B38BC}" type="presParOf" srcId="{5030D6CF-4EEC-4F99-BC2A-5BAF4C41B0D1}" destId="{C5E5045F-E686-4BAC-A73A-675AC5C691B6}" srcOrd="2" destOrd="0" presId="urn:microsoft.com/office/officeart/2005/8/layout/orgChart1"/>
    <dgm:cxn modelId="{888B1442-2DF1-44B6-8992-2EFE13495D66}" type="presParOf" srcId="{0C8BFD35-FCD0-4C16-A7FE-626DEC72A22E}" destId="{F0724056-E679-408E-BF97-66A18CDB6E31}" srcOrd="2" destOrd="0" presId="urn:microsoft.com/office/officeart/2005/8/layout/orgChart1"/>
    <dgm:cxn modelId="{7270D95F-9E09-4E8E-B421-5BCF9D293961}" type="presParOf" srcId="{0C8BFD35-FCD0-4C16-A7FE-626DEC72A22E}" destId="{A02ABF1A-B5A4-47D4-9AB0-7C37111D8A6E}" srcOrd="3" destOrd="0" presId="urn:microsoft.com/office/officeart/2005/8/layout/orgChart1"/>
    <dgm:cxn modelId="{C5EDFE48-8575-411C-B5AC-DB2E0913D619}" type="presParOf" srcId="{A02ABF1A-B5A4-47D4-9AB0-7C37111D8A6E}" destId="{24431946-7724-4EFF-871C-BEC7499214C8}" srcOrd="0" destOrd="0" presId="urn:microsoft.com/office/officeart/2005/8/layout/orgChart1"/>
    <dgm:cxn modelId="{85B2AC3A-A853-45BE-9DBB-88BF117BCEA8}" type="presParOf" srcId="{24431946-7724-4EFF-871C-BEC7499214C8}" destId="{C4ADEB27-D9E8-475F-BC5B-3A2176C32233}" srcOrd="0" destOrd="0" presId="urn:microsoft.com/office/officeart/2005/8/layout/orgChart1"/>
    <dgm:cxn modelId="{B6F79886-EEAE-4CB2-BA62-84DB156741B5}" type="presParOf" srcId="{24431946-7724-4EFF-871C-BEC7499214C8}" destId="{A4A84677-56D8-40AA-B621-BC04ECE94437}" srcOrd="1" destOrd="0" presId="urn:microsoft.com/office/officeart/2005/8/layout/orgChart1"/>
    <dgm:cxn modelId="{A03CC9F3-DD80-4B04-9653-D3BAEF5EE697}" type="presParOf" srcId="{A02ABF1A-B5A4-47D4-9AB0-7C37111D8A6E}" destId="{5AEF6882-CC92-4E61-A282-F362ECFE1C9A}" srcOrd="1" destOrd="0" presId="urn:microsoft.com/office/officeart/2005/8/layout/orgChart1"/>
    <dgm:cxn modelId="{3E9F7E5A-E2A9-428A-87DC-3A4CB506A3EC}" type="presParOf" srcId="{5AEF6882-CC92-4E61-A282-F362ECFE1C9A}" destId="{06874463-DE07-4D16-B8A6-7FDDA6F905D9}" srcOrd="0" destOrd="0" presId="urn:microsoft.com/office/officeart/2005/8/layout/orgChart1"/>
    <dgm:cxn modelId="{11283E94-8662-41D2-8A11-0535B79C830D}" type="presParOf" srcId="{5AEF6882-CC92-4E61-A282-F362ECFE1C9A}" destId="{329D7426-CC81-43A9-B229-144C7149D914}" srcOrd="1" destOrd="0" presId="urn:microsoft.com/office/officeart/2005/8/layout/orgChart1"/>
    <dgm:cxn modelId="{CB30F7BD-2611-4943-B22D-7FFC3B0FA3B3}" type="presParOf" srcId="{329D7426-CC81-43A9-B229-144C7149D914}" destId="{55E9C45B-AEFF-40ED-A7A9-9E2854A0DA91}" srcOrd="0" destOrd="0" presId="urn:microsoft.com/office/officeart/2005/8/layout/orgChart1"/>
    <dgm:cxn modelId="{AAEA1511-B3E5-49FA-8750-9498F7AF2515}" type="presParOf" srcId="{55E9C45B-AEFF-40ED-A7A9-9E2854A0DA91}" destId="{2BC5A95C-9CD3-4BAB-B35F-31D9AA88F3B2}" srcOrd="0" destOrd="0" presId="urn:microsoft.com/office/officeart/2005/8/layout/orgChart1"/>
    <dgm:cxn modelId="{238DE126-0CE3-489A-90A6-C3BAB26ED645}" type="presParOf" srcId="{55E9C45B-AEFF-40ED-A7A9-9E2854A0DA91}" destId="{EBD0B036-2AFD-44F9-BF27-62A258531E5F}" srcOrd="1" destOrd="0" presId="urn:microsoft.com/office/officeart/2005/8/layout/orgChart1"/>
    <dgm:cxn modelId="{196F1733-DD9A-4CCB-9CE9-E02B5180DE8C}" type="presParOf" srcId="{329D7426-CC81-43A9-B229-144C7149D914}" destId="{39C1EBBF-B819-4F17-852C-3F2A49B99724}" srcOrd="1" destOrd="0" presId="urn:microsoft.com/office/officeart/2005/8/layout/orgChart1"/>
    <dgm:cxn modelId="{CE21755C-ADF0-4663-AADF-3012D3269B64}" type="presParOf" srcId="{329D7426-CC81-43A9-B229-144C7149D914}" destId="{9AE7B525-A78C-41F9-BB83-609996B27A33}" srcOrd="2" destOrd="0" presId="urn:microsoft.com/office/officeart/2005/8/layout/orgChart1"/>
    <dgm:cxn modelId="{AA1B6F77-C039-47FE-B01E-D16FD8C01BE4}" type="presParOf" srcId="{A02ABF1A-B5A4-47D4-9AB0-7C37111D8A6E}" destId="{E2FE0BBD-4915-4297-B986-B73A62E9DE14}" srcOrd="2" destOrd="0" presId="urn:microsoft.com/office/officeart/2005/8/layout/orgChart1"/>
    <dgm:cxn modelId="{F98110BE-CB20-42DB-9810-522FC03735BD}" type="presParOf" srcId="{F2862794-14E8-44BA-852D-3F881DA311F7}" destId="{FACCF29C-93D7-427F-8424-15607F7BDBCF}" srcOrd="2" destOrd="0" presId="urn:microsoft.com/office/officeart/2005/8/layout/orgChart1"/>
    <dgm:cxn modelId="{A8D7A429-F0BD-41BC-A20B-5D7A00D170B7}" type="presParOf" srcId="{9EB8254C-5B60-4E16-97F4-59EC03F49774}" destId="{9206FD31-55AF-453D-B5DC-6DB49BE14901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03675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233437" y="1"/>
            <a:ext cx="4003675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406AFE-DEB3-4B71-A7F3-8D6089D526C4}" type="datetimeFigureOut">
              <a:rPr lang="es-EC" smtClean="0"/>
              <a:t>16/3/2018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4003675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233437" y="6513910"/>
            <a:ext cx="4003675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1A488-6E2A-4CB0-BEA1-2D0B3271C10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01204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0367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233437" y="0"/>
            <a:ext cx="4003675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55732-654D-417B-9692-BAE3C3AE1F2B}" type="datetimeFigureOut">
              <a:rPr lang="es-EC" smtClean="0"/>
              <a:pPr/>
              <a:t>16/3/2018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905125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23925" y="3257550"/>
            <a:ext cx="73914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400367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233437" y="6513910"/>
            <a:ext cx="4003675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4DF61-7935-45F0-8F6D-4D4893DE39FA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616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92423061"/>
      </p:ext>
    </p:extLst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294674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94895741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4828630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2015617"/>
      </p:ext>
    </p:extLst>
  </p:cSld>
  <p:clrMapOvr>
    <a:masterClrMapping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58688410"/>
      </p:ext>
    </p:extLst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6110742"/>
      </p:ext>
    </p:extLst>
  </p:cSld>
  <p:clrMapOvr>
    <a:masterClrMapping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9" descr="LOGO ESPE ORIGINAL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5949950"/>
            <a:ext cx="23050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</p:sldLayoutIdLst>
  <p:transition spd="med">
    <p:wedg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t3.gstatic.com/images?q=tbn:ANd9GcT6tmeG_OowohE8zAGxRetxa45to21cxLdWyKMYRX0P7nOum_4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333" y="1602096"/>
            <a:ext cx="1538359" cy="153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2230510" y="1305570"/>
            <a:ext cx="5132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Tw Cen MT" panose="020B0602020104020603" pitchFamily="34" charset="0"/>
              </a:rPr>
              <a:t>Laboratorio de Sanidad Animal IASA I</a:t>
            </a:r>
            <a:endParaRPr lang="es-EC" sz="2400" b="1" dirty="0">
              <a:latin typeface="Tw Cen MT" panose="020B0602020104020603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131840" y="4797152"/>
            <a:ext cx="31598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Tw Cen MT" panose="020B0602020104020603" pitchFamily="34" charset="0"/>
              </a:rPr>
              <a:t>Cristhian Andrade</a:t>
            </a:r>
          </a:p>
          <a:p>
            <a:pPr algn="ctr"/>
            <a:r>
              <a:rPr lang="es-EC" sz="2400" b="1" dirty="0" smtClean="0">
                <a:latin typeface="Tw Cen MT" panose="020B0602020104020603" pitchFamily="34" charset="0"/>
              </a:rPr>
              <a:t>Alex Sánchez</a:t>
            </a:r>
          </a:p>
          <a:p>
            <a:pPr algn="ctr"/>
            <a:r>
              <a:rPr lang="es-EC" sz="2400" b="1" dirty="0" smtClean="0">
                <a:latin typeface="Tw Cen MT" panose="020B0602020104020603" pitchFamily="34" charset="0"/>
              </a:rPr>
              <a:t>2018</a:t>
            </a:r>
            <a:endParaRPr lang="es-EC" sz="2400" b="1" dirty="0">
              <a:latin typeface="Tw Cen MT" panose="020B0602020104020603" pitchFamily="34" charset="0"/>
            </a:endParaRPr>
          </a:p>
        </p:txBody>
      </p:sp>
      <p:sp>
        <p:nvSpPr>
          <p:cNvPr id="12" name="3 Subtítulo"/>
          <p:cNvSpPr txBox="1">
            <a:spLocks/>
          </p:cNvSpPr>
          <p:nvPr/>
        </p:nvSpPr>
        <p:spPr>
          <a:xfrm>
            <a:off x="251520" y="3311779"/>
            <a:ext cx="8820472" cy="2665607"/>
          </a:xfrm>
          <a:prstGeom prst="rect">
            <a:avLst/>
          </a:prstGeom>
        </p:spPr>
        <p:txBody>
          <a:bodyPr/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 pitchFamily="34" charset="0"/>
              </a:rPr>
              <a:t>“</a:t>
            </a:r>
            <a:r>
              <a:rPr lang="es-ES" sz="2400" b="1" noProof="0" dirty="0">
                <a:latin typeface="Tw Cen MT" panose="020B0602020104020603" pitchFamily="34" charset="0"/>
              </a:rPr>
              <a:t>E</a:t>
            </a:r>
            <a:r>
              <a:rPr lang="es-ES" sz="2400" b="1" dirty="0" err="1" smtClean="0">
                <a:latin typeface="Tw Cen MT" panose="020B0602020104020603" pitchFamily="34" charset="0"/>
              </a:rPr>
              <a:t>studio</a:t>
            </a:r>
            <a:r>
              <a:rPr lang="es-ES" sz="2400" b="1" dirty="0" smtClean="0">
                <a:latin typeface="Tw Cen MT" panose="020B0602020104020603" pitchFamily="34" charset="0"/>
              </a:rPr>
              <a:t> clínico, microbiológico e impacto económico de mastitis bovina en la Cooperativa de Producción </a:t>
            </a:r>
            <a:r>
              <a:rPr lang="es-ES" sz="2400" b="1" dirty="0">
                <a:latin typeface="Tw Cen MT" panose="020B0602020104020603" pitchFamily="34" charset="0"/>
              </a:rPr>
              <a:t>A</a:t>
            </a:r>
            <a:r>
              <a:rPr lang="es-ES" sz="2400" b="1" dirty="0" smtClean="0">
                <a:latin typeface="Tw Cen MT" panose="020B0602020104020603" pitchFamily="34" charset="0"/>
              </a:rPr>
              <a:t>gropecuaria “El </a:t>
            </a:r>
            <a:r>
              <a:rPr lang="es-ES" sz="2400" b="1" dirty="0" err="1">
                <a:latin typeface="Tw Cen MT" panose="020B0602020104020603" pitchFamily="34" charset="0"/>
              </a:rPr>
              <a:t>S</a:t>
            </a:r>
            <a:r>
              <a:rPr lang="es-ES" sz="2400" b="1" dirty="0" err="1" smtClean="0">
                <a:latin typeface="Tw Cen MT" panose="020B0602020104020603" pitchFamily="34" charset="0"/>
              </a:rPr>
              <a:t>alinerito</a:t>
            </a:r>
            <a:r>
              <a:rPr lang="es-ES" sz="2400" b="1" dirty="0" smtClean="0">
                <a:latin typeface="Tw Cen MT" panose="020B0602020104020603" pitchFamily="34" charset="0"/>
              </a:rPr>
              <a:t>”, Provincia </a:t>
            </a:r>
            <a:r>
              <a:rPr lang="es-ES" sz="2400" b="1" dirty="0">
                <a:latin typeface="Tw Cen MT" panose="020B0602020104020603" pitchFamily="34" charset="0"/>
              </a:rPr>
              <a:t>B</a:t>
            </a:r>
            <a:r>
              <a:rPr lang="es-ES" sz="2400" b="1" dirty="0" smtClean="0">
                <a:latin typeface="Tw Cen MT" panose="020B0602020104020603" pitchFamily="34" charset="0"/>
              </a:rPr>
              <a:t>olívar – Ecuador.</a:t>
            </a:r>
            <a:r>
              <a:rPr kumimoji="0" lang="es-EC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 pitchFamily="34" charset="0"/>
              </a:rPr>
              <a:t>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s-EC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anose="020B0602020104020603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9051" r="38188" b="70999"/>
          <a:stretch/>
        </p:blipFill>
        <p:spPr>
          <a:xfrm>
            <a:off x="386322" y="1795171"/>
            <a:ext cx="2160240" cy="1368152"/>
          </a:xfrm>
          <a:prstGeom prst="rect">
            <a:avLst/>
          </a:prstGeom>
        </p:spPr>
      </p:pic>
      <p:sp>
        <p:nvSpPr>
          <p:cNvPr id="14" name="9 CuadroTexto"/>
          <p:cNvSpPr txBox="1"/>
          <p:nvPr/>
        </p:nvSpPr>
        <p:spPr>
          <a:xfrm>
            <a:off x="762423" y="599776"/>
            <a:ext cx="8068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b="1" dirty="0" smtClean="0">
                <a:latin typeface="Tw Cen MT" panose="020B0602020104020603" pitchFamily="34" charset="0"/>
              </a:rPr>
              <a:t>Grupo de Investigación en Sanidad Animal y Humana</a:t>
            </a:r>
          </a:p>
          <a:p>
            <a:pPr algn="ctr"/>
            <a:r>
              <a:rPr lang="es-EC" sz="2400" b="1" dirty="0" smtClean="0">
                <a:latin typeface="Tw Cen MT" panose="020B0602020104020603" pitchFamily="34" charset="0"/>
              </a:rPr>
              <a:t>GISAH</a:t>
            </a:r>
            <a:endParaRPr lang="es-EC" sz="2400" b="1" dirty="0">
              <a:latin typeface="Tw Cen MT" panose="020B06020201040206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3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218634" y="620688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Tabla 2. </a:t>
            </a:r>
            <a:r>
              <a:rPr lang="es-ES" dirty="0" smtClean="0"/>
              <a:t>Tipos de mastitis clínica, descripción y signos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547936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Introducción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9732343"/>
              </p:ext>
            </p:extLst>
          </p:nvPr>
        </p:nvGraphicFramePr>
        <p:xfrm>
          <a:off x="467544" y="1052736"/>
          <a:ext cx="8136904" cy="4663440"/>
        </p:xfrm>
        <a:graphic>
          <a:graphicData uri="http://schemas.openxmlformats.org/drawingml/2006/table">
            <a:tbl>
              <a:tblPr firstRow="1" firstCol="1" bandRow="1"/>
              <a:tblGrid>
                <a:gridCol w="1605286"/>
                <a:gridCol w="1715760"/>
                <a:gridCol w="1605286"/>
                <a:gridCol w="1605286"/>
                <a:gridCol w="1605286"/>
              </a:tblGrid>
              <a:tr h="255961"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Tipo mastitis clínica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Descripción</a:t>
                      </a:r>
                      <a:endParaRPr lang="es-EC" sz="24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Signos visibles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5961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Vaca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Ubre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Leche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3844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Subaguda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Etapa inicial del cuadro clínico, sin alteraciones visibles.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No hay cambios observables.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El cuarto afectado puede estar inflamado.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No se ven cambios pero se reduce la producción.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3576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Aguda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Aparición súbita, leche de apariencia anormal, enrojecimiento, tumefacción.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No hay cambios observables.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Cuarto afectado se muestra duro, rojo e inflamado.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Purulenta, como suero y acuosa.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7980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Crónica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Infección de la ubre de larga duración y leche anormal.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Muy enferma, puede morir, no tiene coordinación muscular.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Fibrosis mamaria, puede perder el cuarto.</a:t>
                      </a:r>
                      <a:endParaRPr lang="es-EC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Aguada y con manchas de sangre.</a:t>
                      </a:r>
                      <a:endParaRPr lang="es-EC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57591" marR="57591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78104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97" y="1051354"/>
            <a:ext cx="7541406" cy="475529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47936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dirty="0" smtClean="0">
                <a:latin typeface="Tw Cen MT" panose="020B0602020104020603" pitchFamily="34" charset="0"/>
              </a:rPr>
              <a:t>Introducción</a:t>
            </a:r>
            <a:endParaRPr lang="es-EC" sz="2800" dirty="0">
              <a:latin typeface="Tw Cen MT" panose="020B06020201040206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3676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92696"/>
            <a:ext cx="353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Métodos de diagnóstico: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1092806"/>
            <a:ext cx="8568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 Los métodos más utilizados a nivel de </a:t>
            </a:r>
            <a:r>
              <a:rPr lang="es-EC" dirty="0" smtClean="0">
                <a:solidFill>
                  <a:srgbClr val="FF0000"/>
                </a:solidFill>
              </a:rPr>
              <a:t>campo</a:t>
            </a:r>
            <a:r>
              <a:rPr lang="es-EC" dirty="0" smtClean="0"/>
              <a:t> para el diagnóstico de mastitis son: </a:t>
            </a:r>
            <a:r>
              <a:rPr lang="es-EC" dirty="0" smtClean="0">
                <a:solidFill>
                  <a:srgbClr val="00B050"/>
                </a:solidFill>
              </a:rPr>
              <a:t>CMT</a:t>
            </a:r>
            <a:r>
              <a:rPr lang="es-EC" dirty="0" smtClean="0"/>
              <a:t>     (California Mastitis Test), </a:t>
            </a:r>
            <a:r>
              <a:rPr lang="es-EC" dirty="0" smtClean="0">
                <a:solidFill>
                  <a:srgbClr val="00B050"/>
                </a:solidFill>
              </a:rPr>
              <a:t>prueba de fondo obscuro </a:t>
            </a:r>
            <a:r>
              <a:rPr lang="es-EC" dirty="0" smtClean="0"/>
              <a:t>para mastitis subclínica y clínica.</a:t>
            </a:r>
          </a:p>
          <a:p>
            <a:pPr algn="just"/>
            <a:r>
              <a:rPr lang="es-EC" dirty="0" smtClean="0"/>
              <a:t>Las pruebas de </a:t>
            </a:r>
            <a:r>
              <a:rPr lang="es-EC" dirty="0" smtClean="0">
                <a:solidFill>
                  <a:srgbClr val="FF0000"/>
                </a:solidFill>
              </a:rPr>
              <a:t>laboratorio</a:t>
            </a:r>
            <a:r>
              <a:rPr lang="es-EC" dirty="0" smtClean="0"/>
              <a:t> consisten en </a:t>
            </a:r>
            <a:r>
              <a:rPr lang="es-EC" dirty="0" smtClean="0">
                <a:solidFill>
                  <a:schemeClr val="accent5">
                    <a:lumMod val="50000"/>
                  </a:schemeClr>
                </a:solidFill>
              </a:rPr>
              <a:t>aislar e identificar patógenos </a:t>
            </a:r>
            <a:r>
              <a:rPr lang="es-EC" dirty="0" smtClean="0"/>
              <a:t>en condiciones controladas para realizar antibiogramas y el tratamiento adecuado.</a:t>
            </a:r>
          </a:p>
          <a:p>
            <a:pPr algn="just"/>
            <a:r>
              <a:rPr lang="es-EC" dirty="0" smtClean="0"/>
              <a:t>Los métodos </a:t>
            </a:r>
            <a:r>
              <a:rPr lang="es-EC" dirty="0" smtClean="0">
                <a:solidFill>
                  <a:srgbClr val="FF0000"/>
                </a:solidFill>
              </a:rPr>
              <a:t>físicos</a:t>
            </a:r>
            <a:r>
              <a:rPr lang="es-EC" dirty="0" smtClean="0"/>
              <a:t> consisten en la </a:t>
            </a:r>
            <a:r>
              <a:rPr lang="es-EC" dirty="0" smtClean="0">
                <a:solidFill>
                  <a:schemeClr val="accent6">
                    <a:lumMod val="75000"/>
                  </a:schemeClr>
                </a:solidFill>
              </a:rPr>
              <a:t>palpación y observación de signos clínicos</a:t>
            </a:r>
            <a:r>
              <a:rPr lang="es-EC" dirty="0" smtClean="0"/>
              <a:t> de la ubre y del pezón.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547936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Introducción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0" t="9149" r="24541"/>
          <a:stretch/>
        </p:blipFill>
        <p:spPr>
          <a:xfrm>
            <a:off x="323528" y="2847132"/>
            <a:ext cx="2664296" cy="28067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3" r="22744"/>
          <a:stretch/>
        </p:blipFill>
        <p:spPr>
          <a:xfrm>
            <a:off x="5929873" y="2847132"/>
            <a:ext cx="2890599" cy="2806779"/>
          </a:xfrm>
          <a:prstGeom prst="rect">
            <a:avLst/>
          </a:prstGeom>
        </p:spPr>
      </p:pic>
      <p:pic>
        <p:nvPicPr>
          <p:cNvPr id="15" name="Picture 2" descr="Resultado de imagen para metodos de diagnostico para mastit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2"/>
          <a:stretch/>
        </p:blipFill>
        <p:spPr bwMode="auto">
          <a:xfrm>
            <a:off x="3118956" y="2847133"/>
            <a:ext cx="2679784" cy="280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4630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9269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Objetivo General: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1092806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Valorar el estado clínico, microbiológico y económico de mastitis bovina en cuatro predios de la Cooperativa de Producción Agropecuaria “El Salinerito”, Bolívar – Ecuador.</a:t>
            </a:r>
            <a:endParaRPr lang="es-EC" dirty="0"/>
          </a:p>
          <a:p>
            <a:pPr algn="just"/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395536" y="203877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Objetivos Específicos: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5536" y="2438886"/>
            <a:ext cx="8649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Determinar la prevalencia de mastitis clínica y subclínica, a través de la exploración de animales (glándula mamaria) y aplicación de pruebas diagnósticas (Prueba California de Mastitis CMT y Fondo obscuro).</a:t>
            </a:r>
            <a:endParaRPr lang="es-EC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Aislar, tipificar y realizar el antibiograma de agentes causales, en vacas con mastitis clínica y sub-clínica.</a:t>
            </a:r>
            <a:endParaRPr lang="es-EC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Estimar las pérdidas económicas por animal y predio, a través de la cuantificación del volumen de leche producida, según grado de mastitis diagnosticado.</a:t>
            </a:r>
            <a:endParaRPr lang="es-EC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Identificar puntos críticos relacionados a mastitis en cuatro predios de “El Salinerito”, y elaborar un manual de buenas prácticas de ordeño, como mecanismo de capacitación a los productores</a:t>
            </a:r>
            <a:r>
              <a:rPr lang="es-ES" dirty="0" smtClean="0"/>
              <a:t>.</a:t>
            </a:r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47936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Sistema de Objetivos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0438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963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5536" y="692696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Estudio previo: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1092806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Dentro del proyecto de vinculación realizado en la Cooperativa de Producción Agropecuaria “El Salinerito” se realizó el muestreo de </a:t>
            </a:r>
            <a:r>
              <a:rPr lang="es-EC" dirty="0" smtClean="0">
                <a:solidFill>
                  <a:srgbClr val="00B050"/>
                </a:solidFill>
              </a:rPr>
              <a:t>550 animales en 91 predios</a:t>
            </a:r>
            <a:r>
              <a:rPr lang="es-EC" dirty="0" smtClean="0"/>
              <a:t>, en lo que respecta a leche, 461 animales fueron muestreados individualmente y el resto se evaluó a nivel de bidón, y se encontró el </a:t>
            </a:r>
            <a:r>
              <a:rPr lang="es-EC" b="1" dirty="0" smtClean="0">
                <a:solidFill>
                  <a:srgbClr val="FF0000"/>
                </a:solidFill>
              </a:rPr>
              <a:t>64% de prevalencia </a:t>
            </a:r>
            <a:r>
              <a:rPr lang="es-EC" dirty="0" smtClean="0"/>
              <a:t>mastitis subclínica (</a:t>
            </a:r>
            <a:r>
              <a:rPr lang="es-EC" dirty="0" err="1" smtClean="0"/>
              <a:t>Balarezo</a:t>
            </a:r>
            <a:r>
              <a:rPr lang="es-EC" dirty="0"/>
              <a:t> </a:t>
            </a:r>
            <a:r>
              <a:rPr lang="es-EC" dirty="0" smtClean="0"/>
              <a:t>y Poveda, datos no publicados).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92" y="2595181"/>
            <a:ext cx="4788024" cy="319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8059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95536" y="692696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Fincas seleccionadas para muestreo: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109280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>
                <a:latin typeface="Tw Cen MT" panose="020B0602020104020603" pitchFamily="34" charset="0"/>
              </a:rPr>
              <a:t>Se seleccionaron </a:t>
            </a:r>
            <a:r>
              <a:rPr lang="es-EC" dirty="0" smtClean="0">
                <a:solidFill>
                  <a:srgbClr val="FF0000"/>
                </a:solidFill>
                <a:latin typeface="Tw Cen MT" panose="020B0602020104020603" pitchFamily="34" charset="0"/>
              </a:rPr>
              <a:t>cuatro</a:t>
            </a:r>
            <a:r>
              <a:rPr lang="es-EC" dirty="0" smtClean="0">
                <a:latin typeface="Tw Cen MT" panose="020B0602020104020603" pitchFamily="34" charset="0"/>
              </a:rPr>
              <a:t> fincas, una con ordeño manual y tres con ordeño mecánico para el estudio (Tabla 3), y un total de </a:t>
            </a:r>
            <a:r>
              <a:rPr lang="es-EC" dirty="0" smtClean="0">
                <a:solidFill>
                  <a:schemeClr val="accent6">
                    <a:lumMod val="75000"/>
                  </a:schemeClr>
                </a:solidFill>
                <a:latin typeface="Tw Cen MT" panose="020B0602020104020603" pitchFamily="34" charset="0"/>
              </a:rPr>
              <a:t>58 animales</a:t>
            </a:r>
            <a:r>
              <a:rPr lang="es-EC" dirty="0" smtClean="0">
                <a:latin typeface="Tw Cen MT" panose="020B0602020104020603" pitchFamily="34" charset="0"/>
              </a:rPr>
              <a:t>, de los cuales se evaluó todos los cuartos (</a:t>
            </a:r>
            <a:r>
              <a:rPr lang="es-EC" dirty="0" smtClean="0">
                <a:solidFill>
                  <a:srgbClr val="C00000"/>
                </a:solidFill>
                <a:latin typeface="Tw Cen MT" panose="020B0602020104020603" pitchFamily="34" charset="0"/>
              </a:rPr>
              <a:t>232</a:t>
            </a:r>
            <a:r>
              <a:rPr lang="es-EC" dirty="0" smtClean="0">
                <a:latin typeface="Tw Cen MT" panose="020B0602020104020603" pitchFamily="34" charset="0"/>
              </a:rPr>
              <a:t>)</a:t>
            </a:r>
            <a:endParaRPr lang="es-EC" dirty="0" smtClean="0">
              <a:solidFill>
                <a:schemeClr val="accent6">
                  <a:lumMod val="7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2447764" y="4293096"/>
            <a:ext cx="43204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w Cen MT" panose="020B0602020104020603" pitchFamily="34" charset="0"/>
              </a:rPr>
              <a:t>* Bovinos hembra en producción y evaluados</a:t>
            </a:r>
            <a:endParaRPr lang="es-EC" sz="1600" dirty="0">
              <a:latin typeface="Tw Cen MT" panose="020B0602020104020603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564217"/>
              </p:ext>
            </p:extLst>
          </p:nvPr>
        </p:nvGraphicFramePr>
        <p:xfrm>
          <a:off x="539552" y="2204864"/>
          <a:ext cx="8208912" cy="2016225"/>
        </p:xfrm>
        <a:graphic>
          <a:graphicData uri="http://schemas.openxmlformats.org/drawingml/2006/table">
            <a:tbl>
              <a:tblPr firstRow="1" firstCol="1" bandRow="1"/>
              <a:tblGrid>
                <a:gridCol w="2051728"/>
                <a:gridCol w="2051728"/>
                <a:gridCol w="2052728"/>
                <a:gridCol w="2052728"/>
              </a:tblGrid>
              <a:tr h="4032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Zona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Nombre Hacienda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Número de </a:t>
                      </a:r>
                      <a:r>
                        <a:rPr lang="es-MX" sz="18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bovinos 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Tipo de ordeño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Pumin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Producoorp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26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Mecánico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Matiavi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Los Pinos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11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Mecánico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Garza Pamba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Garza Pamba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13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Mecánico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4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Matiavi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EL Rosal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8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MX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Manual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2922578" y="1800693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w Cen MT" panose="020B0602020104020603" pitchFamily="34" charset="0"/>
              </a:rPr>
              <a:t>Tabla 3. Fincas seleccionas para estudio.</a:t>
            </a:r>
            <a:endParaRPr lang="es-EC" dirty="0">
              <a:latin typeface="Tw Cen MT" panose="020B06020201040206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79896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548680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Valoración Clínica: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94879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En primer lugar se observarán los </a:t>
            </a:r>
            <a:r>
              <a:rPr lang="es-EC" dirty="0" smtClean="0">
                <a:solidFill>
                  <a:srgbClr val="FF0000"/>
                </a:solidFill>
              </a:rPr>
              <a:t>signos clínicos </a:t>
            </a:r>
            <a:r>
              <a:rPr lang="es-EC" dirty="0" smtClean="0"/>
              <a:t>que presente la ubre mediante palpación, de manera consecuente se observará los pezones de acuerdo a la valoración del NMC (</a:t>
            </a:r>
            <a:r>
              <a:rPr lang="es-EC" dirty="0" err="1" smtClean="0"/>
              <a:t>National</a:t>
            </a:r>
            <a:r>
              <a:rPr lang="es-EC" dirty="0" smtClean="0"/>
              <a:t> Mastitis Council USA) que son </a:t>
            </a:r>
            <a:r>
              <a:rPr lang="es-EC" dirty="0" smtClean="0">
                <a:solidFill>
                  <a:srgbClr val="92D050"/>
                </a:solidFill>
              </a:rPr>
              <a:t>color de pezón</a:t>
            </a:r>
            <a:r>
              <a:rPr lang="es-EC" dirty="0" smtClean="0"/>
              <a:t>, </a:t>
            </a:r>
            <a:r>
              <a:rPr lang="es-EC" dirty="0" smtClean="0">
                <a:solidFill>
                  <a:srgbClr val="0070C0"/>
                </a:solidFill>
              </a:rPr>
              <a:t>hidratación del pezón</a:t>
            </a:r>
            <a:r>
              <a:rPr lang="es-EC" dirty="0" smtClean="0"/>
              <a:t>, </a:t>
            </a:r>
            <a:r>
              <a:rPr lang="es-EC" dirty="0" smtClean="0">
                <a:solidFill>
                  <a:srgbClr val="FF0000"/>
                </a:solidFill>
              </a:rPr>
              <a:t>rajaduras horizontales</a:t>
            </a:r>
            <a:r>
              <a:rPr lang="es-EC" dirty="0" smtClean="0"/>
              <a:t>, </a:t>
            </a:r>
            <a:r>
              <a:rPr lang="es-EC" dirty="0" smtClean="0">
                <a:solidFill>
                  <a:srgbClr val="00B0F0"/>
                </a:solidFill>
              </a:rPr>
              <a:t>callosidades a nivel del canal.</a:t>
            </a:r>
            <a:endParaRPr lang="es-EC" b="1" dirty="0">
              <a:solidFill>
                <a:srgbClr val="00B0F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pic>
        <p:nvPicPr>
          <p:cNvPr id="2049" name="Imagen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0" t="42171" r="13731" b="16655"/>
          <a:stretch>
            <a:fillRect/>
          </a:stretch>
        </p:blipFill>
        <p:spPr bwMode="auto">
          <a:xfrm>
            <a:off x="1900798" y="2149119"/>
            <a:ext cx="5414410" cy="292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57151" y="5025950"/>
            <a:ext cx="670170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2238" algn="l"/>
                <a:tab pos="2986088" algn="ctr"/>
              </a:tabLst>
            </a:pPr>
            <a:r>
              <a:rPr kumimoji="0" lang="es-ES" altLang="es-EC" b="0" i="0" u="none" strike="noStrike" cap="none" normalizeH="0" baseline="0" dirty="0" smtClean="0" bmk="_Toc508604805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Valoración para el color de pezón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2238" algn="l"/>
                <a:tab pos="2986088" algn="ctr"/>
              </a:tabLst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 izquierda a derecha: Normal (N), Azul/Rojo (A), Rojo irritado (R)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2238" algn="l"/>
                <a:tab pos="2986088" algn="ctr"/>
              </a:tabLst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Fuente: NMC, (2007)</a:t>
            </a:r>
            <a:endParaRPr kumimoji="0" lang="es-ES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5854700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3073" name="Imagen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2" t="48083" r="7339" b="14983"/>
          <a:stretch>
            <a:fillRect/>
          </a:stretch>
        </p:blipFill>
        <p:spPr bwMode="auto">
          <a:xfrm>
            <a:off x="392578" y="1506311"/>
            <a:ext cx="8289317" cy="283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64376" y="4523585"/>
            <a:ext cx="762939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392238" algn="l"/>
                <a:tab pos="29860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2238" algn="l"/>
                <a:tab pos="2986088" algn="ctr"/>
              </a:tabLst>
            </a:pPr>
            <a:r>
              <a:rPr kumimoji="0" lang="es-ES" altLang="es-EC" b="1" i="1" u="none" strike="noStrike" cap="none" normalizeH="0" baseline="0" dirty="0" smtClean="0" bmk="_Toc508604806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C" b="0" i="0" u="none" strike="noStrike" cap="none" normalizeH="0" baseline="0" dirty="0" smtClean="0" bmk="_Toc508604806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Valoración para la hidratación del pezón (aspereza)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2238" algn="l"/>
                <a:tab pos="2986088" algn="ctr"/>
              </a:tabLst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 izquierda a derecha: Normal (N), Ligeramente áspero (LA), Muy áspero (MA)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92238" algn="l"/>
                <a:tab pos="2986088" algn="ctr"/>
              </a:tabLst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Fuente: NMC, (2007)</a:t>
            </a:r>
            <a:endParaRPr kumimoji="0" lang="es-ES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994503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4097" name="Imagen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85" y="957766"/>
            <a:ext cx="8593027" cy="376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461212" y="5085184"/>
            <a:ext cx="622157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 bmk="_Toc508604807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Valoración para rajaduras horizontales en el pezón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 izquierda a derecha: Ninguna (N), Menor (M), Extensa (E)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Fuente: NMC, (2007)</a:t>
            </a:r>
            <a:endParaRPr kumimoji="0" lang="es-ES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6430940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C"/>
          </a:p>
        </p:txBody>
      </p:sp>
      <p:pic>
        <p:nvPicPr>
          <p:cNvPr id="5124" name="Imagen 2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2" t="27924" r="17068" b="19180"/>
          <a:stretch>
            <a:fillRect/>
          </a:stretch>
        </p:blipFill>
        <p:spPr bwMode="auto">
          <a:xfrm>
            <a:off x="1313892" y="548680"/>
            <a:ext cx="6516216" cy="44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0462" y="4941168"/>
            <a:ext cx="702307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2698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 bmk="_Toc508604808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Valoración para callosidades a nivel de pezón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De esquina superior izquierda a esquina inferior derecha: Ninguna (N),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Anillo (A), Moderada (M), Extrema (E).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269875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Fuente: NMC, (2007)</a:t>
            </a:r>
            <a:endParaRPr kumimoji="0" lang="es-ES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0526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672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463533" y="594375"/>
            <a:ext cx="85009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Dentro de un proyecto de vinculación con la Cooperativa de Producción Agropecuaria “El </a:t>
            </a:r>
            <a:r>
              <a:rPr lang="es-EC" dirty="0" err="1" smtClean="0"/>
              <a:t>Salinerito</a:t>
            </a:r>
            <a:r>
              <a:rPr lang="es-EC" dirty="0" smtClean="0"/>
              <a:t>” ubicada en la provincia de Bolívar a una altura promedio de </a:t>
            </a:r>
            <a:r>
              <a:rPr lang="es-EC" dirty="0" smtClean="0">
                <a:solidFill>
                  <a:schemeClr val="accent5"/>
                </a:solidFill>
              </a:rPr>
              <a:t>3500 m.s.n.m</a:t>
            </a:r>
            <a:r>
              <a:rPr lang="es-EC" dirty="0" smtClean="0"/>
              <a:t>., se determinó el perfil sanitario del ganado bovino de los proveedores lecheros de la Cooperativa, y en el que se encontró una </a:t>
            </a:r>
            <a:r>
              <a:rPr lang="es-EC" dirty="0" smtClean="0">
                <a:solidFill>
                  <a:srgbClr val="00B050"/>
                </a:solidFill>
              </a:rPr>
              <a:t>prevalencia</a:t>
            </a:r>
            <a:r>
              <a:rPr lang="es-EC" dirty="0" smtClean="0"/>
              <a:t> importante de la enfermedad conocida como </a:t>
            </a:r>
            <a:r>
              <a:rPr lang="es-EC" dirty="0" smtClean="0">
                <a:solidFill>
                  <a:srgbClr val="FF0000"/>
                </a:solidFill>
              </a:rPr>
              <a:t>mastitis</a:t>
            </a:r>
            <a:r>
              <a:rPr lang="es-EC" dirty="0" smtClean="0"/>
              <a:t>.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463533" y="6309320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Antecedentes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73" y="2071703"/>
            <a:ext cx="6604473" cy="36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9876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5536" y="69269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Prueba de Fondo Obscuro: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23528" y="1092806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 smtClean="0"/>
              <a:t>Se evaluaron los </a:t>
            </a:r>
            <a:r>
              <a:rPr lang="es-ES" dirty="0" smtClean="0">
                <a:solidFill>
                  <a:srgbClr val="FF0000"/>
                </a:solidFill>
              </a:rPr>
              <a:t>232 </a:t>
            </a:r>
            <a:r>
              <a:rPr lang="es-ES" dirty="0" smtClean="0"/>
              <a:t>cuartos de los 58 animales, observando los siguientes síntomas en la leche: </a:t>
            </a:r>
            <a:r>
              <a:rPr lang="es-ES" dirty="0">
                <a:solidFill>
                  <a:srgbClr val="00B0F0"/>
                </a:solidFill>
              </a:rPr>
              <a:t>decoloración</a:t>
            </a:r>
            <a:r>
              <a:rPr lang="es-ES" dirty="0"/>
              <a:t>, </a:t>
            </a:r>
            <a:r>
              <a:rPr lang="es-ES" dirty="0">
                <a:solidFill>
                  <a:srgbClr val="FF0000"/>
                </a:solidFill>
              </a:rPr>
              <a:t>descamaciones</a:t>
            </a:r>
            <a:r>
              <a:rPr lang="es-ES" dirty="0"/>
              <a:t>, </a:t>
            </a:r>
            <a:r>
              <a:rPr lang="es-ES" dirty="0">
                <a:solidFill>
                  <a:srgbClr val="00B050"/>
                </a:solidFill>
              </a:rPr>
              <a:t>coágulos</a:t>
            </a:r>
            <a:r>
              <a:rPr lang="es-ES" dirty="0"/>
              <a:t> y </a:t>
            </a:r>
            <a:r>
              <a:rPr lang="es-ES" dirty="0">
                <a:solidFill>
                  <a:srgbClr val="C00000"/>
                </a:solidFill>
              </a:rPr>
              <a:t>pus</a:t>
            </a:r>
            <a:r>
              <a:rPr lang="es-ES" dirty="0"/>
              <a:t>. </a:t>
            </a:r>
            <a:endParaRPr lang="es-ES" dirty="0" smtClean="0"/>
          </a:p>
          <a:p>
            <a:pPr algn="just"/>
            <a:r>
              <a:rPr lang="es-ES" dirty="0" smtClean="0"/>
              <a:t>Se descartó el primer chorro de leche y se observa el siguiente en la paleta.</a:t>
            </a:r>
          </a:p>
          <a:p>
            <a:pPr algn="just"/>
            <a:r>
              <a:rPr lang="es-ES" dirty="0" smtClean="0"/>
              <a:t>Detecta mastitis </a:t>
            </a:r>
            <a:r>
              <a:rPr lang="es-ES" dirty="0" smtClean="0">
                <a:solidFill>
                  <a:srgbClr val="00B050"/>
                </a:solidFill>
              </a:rPr>
              <a:t>clínicas.</a:t>
            </a:r>
            <a:endParaRPr lang="es-EC" dirty="0">
              <a:solidFill>
                <a:srgbClr val="00B050"/>
              </a:solidFill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54"/>
          <a:stretch/>
        </p:blipFill>
        <p:spPr bwMode="auto">
          <a:xfrm>
            <a:off x="5220072" y="3036794"/>
            <a:ext cx="3528392" cy="230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41" y="3036794"/>
            <a:ext cx="4104516" cy="230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52767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5536" y="692696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Prueba CMT (California Mastitis Test):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109280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Se evaluaron los </a:t>
            </a:r>
            <a:r>
              <a:rPr lang="es-EC" dirty="0" smtClean="0">
                <a:solidFill>
                  <a:srgbClr val="FF0000"/>
                </a:solidFill>
              </a:rPr>
              <a:t>232</a:t>
            </a:r>
            <a:r>
              <a:rPr lang="es-EC" dirty="0" smtClean="0"/>
              <a:t> cuartos con una pequeña muestra de leche en cada pocillo de la paleta junto al reactivo de la prueba para interpretarlo </a:t>
            </a:r>
            <a:r>
              <a:rPr lang="es-ES" dirty="0" smtClean="0"/>
              <a:t>(Tabla 4).</a:t>
            </a:r>
            <a:endParaRPr lang="es-EC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0" t="17763" r="14926" b="15790"/>
          <a:stretch/>
        </p:blipFill>
        <p:spPr bwMode="auto">
          <a:xfrm>
            <a:off x="4860032" y="2389073"/>
            <a:ext cx="3779912" cy="261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1"/>
          <a:stretch/>
        </p:blipFill>
        <p:spPr>
          <a:xfrm>
            <a:off x="392578" y="2420888"/>
            <a:ext cx="3642207" cy="261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44445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uadroTexto"/>
          <p:cNvSpPr txBox="1"/>
          <p:nvPr/>
        </p:nvSpPr>
        <p:spPr>
          <a:xfrm>
            <a:off x="2987824" y="6515314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Fuente:  Adaptado de </a:t>
            </a:r>
            <a:r>
              <a:rPr lang="es-ES" dirty="0" smtClean="0"/>
              <a:t>CBMRN (2008)</a:t>
            </a:r>
            <a:endParaRPr lang="es-EC" dirty="0"/>
          </a:p>
          <a:p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2701776" y="138118"/>
            <a:ext cx="3992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Tabla 4. Interpretación de grado de CMT</a:t>
            </a:r>
            <a:endParaRPr lang="es-EC" dirty="0"/>
          </a:p>
        </p:txBody>
      </p:sp>
      <p:cxnSp>
        <p:nvCxnSpPr>
          <p:cNvPr id="3" name="Conector recto 2"/>
          <p:cNvCxnSpPr/>
          <p:nvPr/>
        </p:nvCxnSpPr>
        <p:spPr>
          <a:xfrm>
            <a:off x="8100392" y="90872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581024"/>
            <a:ext cx="9334500" cy="59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884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5536" y="692696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Aislamiento e identificación de patógenos: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3437874" y="4444938"/>
            <a:ext cx="2484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Recipiente estéril.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Guantes látex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Marcador Rotular.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Toallas de papel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 smtClean="0"/>
              <a:t>Torundas con alcohol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395536" y="1124744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De </a:t>
            </a:r>
            <a:r>
              <a:rPr lang="es-EC" dirty="0" smtClean="0">
                <a:solidFill>
                  <a:srgbClr val="FF0000"/>
                </a:solidFill>
              </a:rPr>
              <a:t>34/232</a:t>
            </a:r>
            <a:r>
              <a:rPr lang="es-EC" dirty="0" smtClean="0"/>
              <a:t> cuartos, positivas a CMT de nivel 2 o </a:t>
            </a:r>
            <a:r>
              <a:rPr lang="es-EC" dirty="0"/>
              <a:t>3</a:t>
            </a:r>
            <a:r>
              <a:rPr lang="es-EC" dirty="0" smtClean="0"/>
              <a:t> se procedió a tomar la muestra de leche, según los protocolos del NMC (2003):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24" y="1970302"/>
            <a:ext cx="4198596" cy="236171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617" y="1944396"/>
            <a:ext cx="4198596" cy="236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0693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439" t="3046" r="3191"/>
          <a:stretch/>
        </p:blipFill>
        <p:spPr>
          <a:xfrm>
            <a:off x="392578" y="692696"/>
            <a:ext cx="2232248" cy="1662285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92578" y="24928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1) Identificación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t="4176"/>
          <a:stretch/>
        </p:blipFill>
        <p:spPr>
          <a:xfrm>
            <a:off x="3275856" y="705340"/>
            <a:ext cx="2333625" cy="1652017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47864" y="248360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2) Limpieza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0511" y="707435"/>
            <a:ext cx="2257425" cy="1647825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300192" y="249289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3) Desinfección</a:t>
            </a:r>
            <a:endParaRPr lang="es-EC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l="3187" t="1616"/>
          <a:stretch/>
        </p:blipFill>
        <p:spPr>
          <a:xfrm>
            <a:off x="369847" y="3278896"/>
            <a:ext cx="2277709" cy="1649308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67544" y="5147900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4</a:t>
            </a:r>
            <a:r>
              <a:rPr lang="es-EC" dirty="0" smtClean="0"/>
              <a:t>) Tomar muestra</a:t>
            </a:r>
            <a:endParaRPr lang="es-EC" dirty="0"/>
          </a:p>
        </p:txBody>
      </p:sp>
      <p:sp>
        <p:nvSpPr>
          <p:cNvPr id="11" name="CuadroTexto 10"/>
          <p:cNvSpPr txBox="1"/>
          <p:nvPr/>
        </p:nvSpPr>
        <p:spPr>
          <a:xfrm>
            <a:off x="3422830" y="51386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5</a:t>
            </a:r>
            <a:r>
              <a:rPr lang="es-EC" dirty="0" smtClean="0"/>
              <a:t>) Higiene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6375158" y="514790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6</a:t>
            </a:r>
            <a:r>
              <a:rPr lang="es-EC" dirty="0" smtClean="0"/>
              <a:t>) Conservación muestra</a:t>
            </a:r>
            <a:endParaRPr lang="es-EC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/>
          <a:srcRect t="3544"/>
          <a:stretch/>
        </p:blipFill>
        <p:spPr>
          <a:xfrm>
            <a:off x="3321453" y="3278897"/>
            <a:ext cx="2333625" cy="16950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/>
          <a:srcRect t="16622"/>
          <a:stretch/>
        </p:blipFill>
        <p:spPr>
          <a:xfrm>
            <a:off x="6303590" y="3278896"/>
            <a:ext cx="2228850" cy="170748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6891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926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Cultivos microbianos: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1092806"/>
            <a:ext cx="4536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Luego de la recolección y transporte de la muestra se sembró las muestras en medios específicos de cultivo para los diferentes agentes etiológicos de la enfermedad.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658023"/>
            <a:ext cx="3524889" cy="501317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r="20075"/>
          <a:stretch/>
        </p:blipFill>
        <p:spPr>
          <a:xfrm>
            <a:off x="902892" y="2502019"/>
            <a:ext cx="3593800" cy="31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0927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347864" y="620688"/>
            <a:ext cx="230425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Siembra en 5 medios de cultivo a 38° C (18, 24, 42, 48 </a:t>
            </a:r>
            <a:r>
              <a:rPr lang="es-EC" dirty="0" err="1" smtClean="0"/>
              <a:t>hrs</a:t>
            </a:r>
            <a:r>
              <a:rPr lang="es-EC" dirty="0" smtClean="0"/>
              <a:t>.)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467544" y="620688"/>
            <a:ext cx="2088232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Dilución de muestras en agua </a:t>
            </a:r>
            <a:r>
              <a:rPr lang="es-EC" dirty="0" err="1" smtClean="0"/>
              <a:t>peptonada</a:t>
            </a:r>
            <a:r>
              <a:rPr lang="es-EC" dirty="0" smtClean="0"/>
              <a:t> (1:100)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6372200" y="620688"/>
            <a:ext cx="266429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Aislamiento e identificación mediante tinción Gram</a:t>
            </a:r>
            <a:endParaRPr lang="es-EC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419" y="2734481"/>
            <a:ext cx="3822171" cy="214997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0431" y="2696535"/>
            <a:ext cx="3822171" cy="222586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2" r="31888" b="19201"/>
          <a:stretch/>
        </p:blipFill>
        <p:spPr>
          <a:xfrm>
            <a:off x="3239852" y="2780928"/>
            <a:ext cx="2520280" cy="242429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347864" y="620688"/>
            <a:ext cx="2304256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Siembra en 5 medios de cultivo y </a:t>
            </a:r>
            <a:r>
              <a:rPr lang="es-EC" dirty="0" err="1" smtClean="0"/>
              <a:t>Petrifilm</a:t>
            </a:r>
            <a:r>
              <a:rPr lang="es-EC" dirty="0" smtClean="0"/>
              <a:t> para </a:t>
            </a:r>
            <a:r>
              <a:rPr lang="es-EC" dirty="0" err="1" smtClean="0"/>
              <a:t>Staphyloccocus</a:t>
            </a:r>
            <a:r>
              <a:rPr lang="es-EC" dirty="0" smtClean="0"/>
              <a:t> y </a:t>
            </a:r>
            <a:r>
              <a:rPr lang="es-EC" dirty="0" err="1" smtClean="0"/>
              <a:t>Enterobacterias</a:t>
            </a:r>
            <a:r>
              <a:rPr lang="es-EC" dirty="0" smtClean="0"/>
              <a:t>, incubados a 38° C (18, 24, 42, 48 </a:t>
            </a:r>
            <a:r>
              <a:rPr lang="es-EC" dirty="0" err="1" smtClean="0"/>
              <a:t>hrs</a:t>
            </a:r>
            <a:r>
              <a:rPr lang="es-EC" dirty="0" smtClean="0"/>
              <a:t>.)</a:t>
            </a: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4825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23528" y="636346"/>
            <a:ext cx="158417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Gram positivos</a:t>
            </a:r>
            <a:endParaRPr lang="es-EC" dirty="0"/>
          </a:p>
        </p:txBody>
      </p:sp>
      <p:sp>
        <p:nvSpPr>
          <p:cNvPr id="3" name="CuadroTexto 2"/>
          <p:cNvSpPr txBox="1"/>
          <p:nvPr/>
        </p:nvSpPr>
        <p:spPr>
          <a:xfrm>
            <a:off x="1948684" y="1866339"/>
            <a:ext cx="108012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Catalasa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6228068" y="1875164"/>
            <a:ext cx="115212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err="1" smtClean="0"/>
              <a:t>Coagulasa</a:t>
            </a:r>
            <a:endParaRPr lang="es-EC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11698"/>
          <a:stretch/>
        </p:blipFill>
        <p:spPr bwMode="auto">
          <a:xfrm>
            <a:off x="1332851" y="2552623"/>
            <a:ext cx="2445385" cy="23885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1888" y="2539136"/>
            <a:ext cx="2304488" cy="2402032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646448" y="636346"/>
            <a:ext cx="158417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Estafilococo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4969368" y="620688"/>
            <a:ext cx="158417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Estreptococo</a:t>
            </a:r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7164288" y="636346"/>
            <a:ext cx="79208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Bacilo</a:t>
            </a:r>
            <a:endParaRPr lang="es-EC" dirty="0"/>
          </a:p>
        </p:txBody>
      </p:sp>
      <p:sp>
        <p:nvSpPr>
          <p:cNvPr id="10" name="Cruz 9"/>
          <p:cNvSpPr/>
          <p:nvPr/>
        </p:nvSpPr>
        <p:spPr>
          <a:xfrm>
            <a:off x="3152365" y="4204391"/>
            <a:ext cx="396044" cy="360040"/>
          </a:xfrm>
          <a:prstGeom prst="plus">
            <a:avLst>
              <a:gd name="adj" fmla="val 363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3116361" y="3057139"/>
            <a:ext cx="432048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ruz 11"/>
          <p:cNvSpPr/>
          <p:nvPr/>
        </p:nvSpPr>
        <p:spPr>
          <a:xfrm>
            <a:off x="6425285" y="4204391"/>
            <a:ext cx="396044" cy="360040"/>
          </a:xfrm>
          <a:prstGeom prst="plus">
            <a:avLst>
              <a:gd name="adj" fmla="val 363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6732240" y="2764231"/>
            <a:ext cx="432048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6353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67544" y="467380"/>
            <a:ext cx="15841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Gram negativa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5577169" y="1164777"/>
            <a:ext cx="201622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Citrato de Simmons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b="7118"/>
          <a:stretch/>
        </p:blipFill>
        <p:spPr>
          <a:xfrm>
            <a:off x="5076056" y="1700808"/>
            <a:ext cx="3018450" cy="3939902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123728" y="1164777"/>
            <a:ext cx="720080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Urea</a:t>
            </a:r>
            <a:endParaRPr lang="es-EC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37" r="20863" b="23400"/>
          <a:stretch/>
        </p:blipFill>
        <p:spPr>
          <a:xfrm>
            <a:off x="1259632" y="1677835"/>
            <a:ext cx="2448272" cy="3939902"/>
          </a:xfrm>
          <a:prstGeom prst="rect">
            <a:avLst/>
          </a:prstGeom>
        </p:spPr>
      </p:pic>
      <p:sp>
        <p:nvSpPr>
          <p:cNvPr id="7" name="Cruz 6"/>
          <p:cNvSpPr/>
          <p:nvPr/>
        </p:nvSpPr>
        <p:spPr>
          <a:xfrm>
            <a:off x="1547664" y="3789040"/>
            <a:ext cx="396044" cy="360040"/>
          </a:xfrm>
          <a:prstGeom prst="plus">
            <a:avLst>
              <a:gd name="adj" fmla="val 363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2631192" y="3897052"/>
            <a:ext cx="432048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Cruz 11"/>
          <p:cNvSpPr/>
          <p:nvPr/>
        </p:nvSpPr>
        <p:spPr>
          <a:xfrm>
            <a:off x="5720720" y="3537012"/>
            <a:ext cx="396044" cy="360040"/>
          </a:xfrm>
          <a:prstGeom prst="plus">
            <a:avLst>
              <a:gd name="adj" fmla="val 363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/>
          <p:cNvSpPr/>
          <p:nvPr/>
        </p:nvSpPr>
        <p:spPr>
          <a:xfrm>
            <a:off x="7161345" y="3645024"/>
            <a:ext cx="432048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CuadroTexto 13"/>
          <p:cNvSpPr txBox="1"/>
          <p:nvPr/>
        </p:nvSpPr>
        <p:spPr>
          <a:xfrm>
            <a:off x="3070001" y="467380"/>
            <a:ext cx="85392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Bacilo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4942209" y="467380"/>
            <a:ext cx="13393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Cocobacilo</a:t>
            </a:r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4878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335343" y="260648"/>
            <a:ext cx="61206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SIM</a:t>
            </a:r>
            <a:endParaRPr lang="es-EC" dirty="0"/>
          </a:p>
        </p:txBody>
      </p:sp>
      <p:pic>
        <p:nvPicPr>
          <p:cNvPr id="3" name="Imagen 2" descr="Resultado de imagen para sulfuro indol movilidad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36" r="20595" b="8373"/>
          <a:stretch/>
        </p:blipFill>
        <p:spPr bwMode="auto">
          <a:xfrm>
            <a:off x="1403648" y="980728"/>
            <a:ext cx="6475458" cy="39313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467544" y="260648"/>
            <a:ext cx="15841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Gram negativa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69377" y="4912073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sz="2000" dirty="0">
                <a:solidFill>
                  <a:srgbClr val="000000"/>
                </a:solidFill>
                <a:ea typeface="Calibri" panose="020F0502020204030204" pitchFamily="34" charset="0"/>
              </a:rPr>
              <a:t>(a) motilidad positiva, </a:t>
            </a:r>
            <a:r>
              <a:rPr lang="es-ES" sz="2000" dirty="0" err="1">
                <a:solidFill>
                  <a:srgbClr val="000000"/>
                </a:solidFill>
                <a:ea typeface="Calibri" panose="020F0502020204030204" pitchFamily="34" charset="0"/>
              </a:rPr>
              <a:t>indol</a:t>
            </a:r>
            <a:r>
              <a:rPr lang="es-ES" sz="2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s-ES" sz="2000" dirty="0" smtClean="0">
                <a:solidFill>
                  <a:srgbClr val="000000"/>
                </a:solidFill>
                <a:ea typeface="Calibri" panose="020F0502020204030204" pitchFamily="34" charset="0"/>
              </a:rPr>
              <a:t>positivo, (b</a:t>
            </a:r>
            <a:r>
              <a:rPr lang="es-ES" sz="2000" dirty="0">
                <a:solidFill>
                  <a:srgbClr val="000000"/>
                </a:solidFill>
                <a:ea typeface="Calibri" panose="020F0502020204030204" pitchFamily="34" charset="0"/>
              </a:rPr>
              <a:t>) motilidad negativa, </a:t>
            </a:r>
            <a:r>
              <a:rPr lang="es-ES" sz="2000" dirty="0" err="1">
                <a:solidFill>
                  <a:srgbClr val="000000"/>
                </a:solidFill>
                <a:ea typeface="Calibri" panose="020F0502020204030204" pitchFamily="34" charset="0"/>
              </a:rPr>
              <a:t>indol</a:t>
            </a:r>
            <a:r>
              <a:rPr lang="es-ES" sz="2000" dirty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s-ES" sz="2000" dirty="0" smtClean="0">
                <a:solidFill>
                  <a:srgbClr val="000000"/>
                </a:solidFill>
                <a:ea typeface="Calibri" panose="020F0502020204030204" pitchFamily="34" charset="0"/>
              </a:rPr>
              <a:t>negativo, (c</a:t>
            </a:r>
            <a:r>
              <a:rPr lang="es-ES" sz="2000" dirty="0">
                <a:solidFill>
                  <a:srgbClr val="000000"/>
                </a:solidFill>
                <a:ea typeface="Calibri" panose="020F0502020204030204" pitchFamily="34" charset="0"/>
              </a:rPr>
              <a:t>) producción de ácido sulfhídrico </a:t>
            </a:r>
            <a:r>
              <a:rPr lang="es-EC" b="1" dirty="0" smtClean="0">
                <a:solidFill>
                  <a:srgbClr val="4F81BD"/>
                </a:solidFill>
                <a:ea typeface="Calibri" panose="020F0502020204030204" pitchFamily="34" charset="0"/>
              </a:rPr>
              <a:t>, </a:t>
            </a:r>
            <a:r>
              <a:rPr lang="es-ES" sz="2000" dirty="0" smtClean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es-ES" sz="2000" dirty="0">
                <a:solidFill>
                  <a:srgbClr val="000000"/>
                </a:solidFill>
                <a:ea typeface="Calibri" panose="020F0502020204030204" pitchFamily="34" charset="0"/>
              </a:rPr>
              <a:t>d) motilidad positiva, </a:t>
            </a:r>
            <a:r>
              <a:rPr lang="es-ES" sz="2000" dirty="0" err="1">
                <a:solidFill>
                  <a:srgbClr val="000000"/>
                </a:solidFill>
                <a:ea typeface="Calibri" panose="020F0502020204030204" pitchFamily="34" charset="0"/>
              </a:rPr>
              <a:t>indol</a:t>
            </a:r>
            <a:r>
              <a:rPr lang="es-ES" sz="2000" dirty="0">
                <a:solidFill>
                  <a:srgbClr val="000000"/>
                </a:solidFill>
                <a:ea typeface="Calibri" panose="020F0502020204030204" pitchFamily="34" charset="0"/>
              </a:rPr>
              <a:t> negativo</a:t>
            </a:r>
            <a:endParaRPr lang="es-EC" b="1" dirty="0">
              <a:solidFill>
                <a:srgbClr val="4F81BD"/>
              </a:solidFill>
              <a:effectLst/>
              <a:ea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173580" y="1893863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</a:t>
            </a:r>
            <a:endParaRPr lang="es-EC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660822" y="1908121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5148064" y="1908121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</a:t>
            </a:r>
            <a:endParaRPr lang="es-EC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6687281" y="1893863"/>
            <a:ext cx="504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d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0472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23528" y="1092806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La MASTITIS, </a:t>
            </a:r>
            <a:r>
              <a:rPr lang="es-EC" dirty="0"/>
              <a:t>e</a:t>
            </a:r>
            <a:r>
              <a:rPr lang="es-EC" dirty="0" smtClean="0"/>
              <a:t>s </a:t>
            </a:r>
            <a:r>
              <a:rPr lang="es-EC" dirty="0"/>
              <a:t>la inflamación de la </a:t>
            </a:r>
            <a:r>
              <a:rPr lang="es-EC" dirty="0">
                <a:solidFill>
                  <a:srgbClr val="FF0000"/>
                </a:solidFill>
              </a:rPr>
              <a:t>glándula mamaria </a:t>
            </a:r>
            <a:r>
              <a:rPr lang="es-EC" dirty="0"/>
              <a:t>y de sus </a:t>
            </a:r>
            <a:r>
              <a:rPr lang="es-EC" dirty="0">
                <a:solidFill>
                  <a:srgbClr val="00B050"/>
                </a:solidFill>
              </a:rPr>
              <a:t>tejidos </a:t>
            </a:r>
            <a:r>
              <a:rPr lang="es-EC" dirty="0" smtClean="0">
                <a:solidFill>
                  <a:srgbClr val="00B050"/>
                </a:solidFill>
              </a:rPr>
              <a:t>secretores</a:t>
            </a:r>
            <a:r>
              <a:rPr lang="es-EC" dirty="0" smtClean="0"/>
              <a:t>, causada por múltiples factores (</a:t>
            </a:r>
            <a:r>
              <a:rPr lang="es-EC" dirty="0" smtClean="0">
                <a:solidFill>
                  <a:schemeClr val="accent6">
                    <a:lumMod val="75000"/>
                  </a:schemeClr>
                </a:solidFill>
              </a:rPr>
              <a:t>manejo, animal, sanidad, ambiente, microorganismos</a:t>
            </a:r>
            <a:r>
              <a:rPr lang="es-EC" dirty="0" smtClean="0"/>
              <a:t>) </a:t>
            </a:r>
            <a:r>
              <a:rPr lang="es-EC" dirty="0"/>
              <a:t>afectando varios parámetros zootécnicos en la producción láctea.</a:t>
            </a:r>
          </a:p>
          <a:p>
            <a:pPr algn="just"/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7" name="CuadroTexto 6"/>
          <p:cNvSpPr txBox="1"/>
          <p:nvPr/>
        </p:nvSpPr>
        <p:spPr>
          <a:xfrm>
            <a:off x="395536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Introducción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733883"/>
            <a:ext cx="4443986" cy="249974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 r="5813"/>
          <a:stretch/>
        </p:blipFill>
        <p:spPr>
          <a:xfrm rot="5400000">
            <a:off x="215515" y="2814018"/>
            <a:ext cx="3744416" cy="241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9482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419872" y="764704"/>
            <a:ext cx="208823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Triple azúcar hierro</a:t>
            </a:r>
            <a:endParaRPr lang="es-EC" dirty="0"/>
          </a:p>
        </p:txBody>
      </p:sp>
      <p:pic>
        <p:nvPicPr>
          <p:cNvPr id="9" name="Imagen 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4" t="4713" r="11454" b="72357"/>
          <a:stretch/>
        </p:blipFill>
        <p:spPr bwMode="auto">
          <a:xfrm>
            <a:off x="1115616" y="1412776"/>
            <a:ext cx="6696744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467544" y="692696"/>
            <a:ext cx="15841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Gram negativa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611560" y="508518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(a)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alcalino/alcalino, (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b) ácido/ácido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con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gas,</a:t>
            </a:r>
            <a:r>
              <a:rPr lang="es-EC" b="1" dirty="0" smtClean="0">
                <a:solidFill>
                  <a:srgbClr val="4F81BD"/>
                </a:solidFill>
                <a:ea typeface="Calibri" panose="020F0502020204030204" pitchFamily="34" charset="0"/>
              </a:rPr>
              <a:t>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c) alcalino/Sin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cambio,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(d) sin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inocular, </a:t>
            </a:r>
            <a:endParaRPr lang="es-EC" b="1" dirty="0">
              <a:solidFill>
                <a:srgbClr val="4F81BD"/>
              </a:solidFill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(e) producción de sulfuro de hidrógeno</a:t>
            </a:r>
            <a:endParaRPr lang="es-EC" b="1" dirty="0">
              <a:solidFill>
                <a:srgbClr val="4F81BD"/>
              </a:solidFill>
              <a:ea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Fuente: </a:t>
            </a:r>
            <a:r>
              <a:rPr lang="es-ES" dirty="0" smtClean="0">
                <a:ea typeface="Calibri" panose="020F0502020204030204" pitchFamily="34" charset="0"/>
              </a:rPr>
              <a:t>Brown, (2007)</a:t>
            </a:r>
            <a:endParaRPr lang="es-EC" dirty="0">
              <a:effectLst/>
              <a:ea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428789" y="440749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s-EC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2919388" y="440749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4237101" y="440749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554814" y="440749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020272" y="4407495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67250391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67943" y="960403"/>
            <a:ext cx="792088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MRVP</a:t>
            </a:r>
            <a:endParaRPr lang="es-EC" dirty="0"/>
          </a:p>
        </p:txBody>
      </p:sp>
      <p:pic>
        <p:nvPicPr>
          <p:cNvPr id="4" name="Imagen 3" descr="Imagen relacionad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7" t="15028" r="5522" b="15844"/>
          <a:stretch/>
        </p:blipFill>
        <p:spPr bwMode="auto">
          <a:xfrm>
            <a:off x="1601336" y="1597442"/>
            <a:ext cx="5725303" cy="33374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67544" y="692696"/>
            <a:ext cx="15841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Gram negativa</a:t>
            </a:r>
            <a:endParaRPr lang="es-EC" dirty="0"/>
          </a:p>
        </p:txBody>
      </p:sp>
      <p:sp>
        <p:nvSpPr>
          <p:cNvPr id="7" name="Cruz 6"/>
          <p:cNvSpPr/>
          <p:nvPr/>
        </p:nvSpPr>
        <p:spPr>
          <a:xfrm>
            <a:off x="3610974" y="3501008"/>
            <a:ext cx="396044" cy="360040"/>
          </a:xfrm>
          <a:prstGeom prst="plus">
            <a:avLst>
              <a:gd name="adj" fmla="val 363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2267744" y="3609020"/>
            <a:ext cx="432048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ruz 8"/>
          <p:cNvSpPr/>
          <p:nvPr/>
        </p:nvSpPr>
        <p:spPr>
          <a:xfrm>
            <a:off x="6480212" y="4005064"/>
            <a:ext cx="396044" cy="360040"/>
          </a:xfrm>
          <a:prstGeom prst="plus">
            <a:avLst>
              <a:gd name="adj" fmla="val 363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5136982" y="4113076"/>
            <a:ext cx="432048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2210453" y="5035054"/>
            <a:ext cx="45070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(a)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Rojo de </a:t>
            </a:r>
            <a:r>
              <a:rPr lang="es-ES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metil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(b)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reactivo </a:t>
            </a:r>
            <a:r>
              <a:rPr lang="es-ES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Vogues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s-ES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Prausker</a:t>
            </a:r>
            <a:endParaRPr lang="es-EC" dirty="0"/>
          </a:p>
        </p:txBody>
      </p:sp>
      <p:sp>
        <p:nvSpPr>
          <p:cNvPr id="12" name="CuadroTexto 11"/>
          <p:cNvSpPr txBox="1"/>
          <p:nvPr/>
        </p:nvSpPr>
        <p:spPr>
          <a:xfrm>
            <a:off x="1497225" y="4437112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  <a:endParaRPr lang="es-EC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4444537" y="4446937"/>
            <a:ext cx="504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3009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67944" y="764704"/>
            <a:ext cx="936104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Oxidasa</a:t>
            </a:r>
            <a:endParaRPr lang="es-EC" dirty="0"/>
          </a:p>
        </p:txBody>
      </p:sp>
      <p:sp>
        <p:nvSpPr>
          <p:cNvPr id="4" name="CuadroTexto 3"/>
          <p:cNvSpPr txBox="1"/>
          <p:nvPr/>
        </p:nvSpPr>
        <p:spPr>
          <a:xfrm>
            <a:off x="467544" y="692696"/>
            <a:ext cx="158417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dirty="0" smtClean="0"/>
              <a:t>Gram negativa</a:t>
            </a:r>
            <a:endParaRPr lang="es-EC" dirty="0"/>
          </a:p>
        </p:txBody>
      </p:sp>
      <p:pic>
        <p:nvPicPr>
          <p:cNvPr id="6146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87" b="13563"/>
          <a:stretch/>
        </p:blipFill>
        <p:spPr bwMode="auto">
          <a:xfrm>
            <a:off x="-36004" y="2204864"/>
            <a:ext cx="9144000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ruz 5"/>
          <p:cNvSpPr/>
          <p:nvPr/>
        </p:nvSpPr>
        <p:spPr>
          <a:xfrm>
            <a:off x="7856228" y="2523863"/>
            <a:ext cx="396044" cy="360040"/>
          </a:xfrm>
          <a:prstGeom prst="plus">
            <a:avLst>
              <a:gd name="adj" fmla="val 36372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3694088" y="2631875"/>
            <a:ext cx="432048" cy="1440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7773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976254518"/>
              </p:ext>
            </p:extLst>
          </p:nvPr>
        </p:nvGraphicFramePr>
        <p:xfrm>
          <a:off x="0" y="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Elipse 2"/>
          <p:cNvSpPr/>
          <p:nvPr/>
        </p:nvSpPr>
        <p:spPr>
          <a:xfrm>
            <a:off x="4139952" y="1196752"/>
            <a:ext cx="1296144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4" name="Elipse 3"/>
          <p:cNvSpPr/>
          <p:nvPr/>
        </p:nvSpPr>
        <p:spPr>
          <a:xfrm>
            <a:off x="1547664" y="1772816"/>
            <a:ext cx="1296144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5" name="Elipse 4"/>
          <p:cNvSpPr/>
          <p:nvPr/>
        </p:nvSpPr>
        <p:spPr>
          <a:xfrm>
            <a:off x="395536" y="2420888"/>
            <a:ext cx="1296144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6" name="Elipse 5"/>
          <p:cNvSpPr/>
          <p:nvPr/>
        </p:nvSpPr>
        <p:spPr>
          <a:xfrm>
            <a:off x="971600" y="3102744"/>
            <a:ext cx="1296144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sp>
        <p:nvSpPr>
          <p:cNvPr id="7" name="Elipse 6"/>
          <p:cNvSpPr/>
          <p:nvPr/>
        </p:nvSpPr>
        <p:spPr>
          <a:xfrm>
            <a:off x="1187624" y="3789040"/>
            <a:ext cx="1296144" cy="8640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>
              <a:noFill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5196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92696"/>
            <a:ext cx="46085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Antibiogramas: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109280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A nivel de laboratorio se evaluó la resistencia de los microorganismos aislados frente a seis antibióticos que son: Oxitetraciclina 30 µg</a:t>
            </a:r>
            <a:r>
              <a:rPr lang="es-EC" dirty="0"/>
              <a:t>, Neomicina 30 µg, Ampicilina </a:t>
            </a:r>
            <a:r>
              <a:rPr lang="es-EC" dirty="0" smtClean="0"/>
              <a:t>10 </a:t>
            </a:r>
            <a:r>
              <a:rPr lang="es-EC" dirty="0"/>
              <a:t>µg, Cefotaxima 30 µg, </a:t>
            </a:r>
            <a:r>
              <a:rPr lang="es-EC" dirty="0" smtClean="0"/>
              <a:t>Penicilina G 10 UI, y Bacitracina 10 UI.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 r="19969"/>
          <a:stretch/>
        </p:blipFill>
        <p:spPr>
          <a:xfrm>
            <a:off x="5101250" y="2016136"/>
            <a:ext cx="3791230" cy="36850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6" r="26973"/>
          <a:stretch/>
        </p:blipFill>
        <p:spPr>
          <a:xfrm>
            <a:off x="392578" y="2016136"/>
            <a:ext cx="3791230" cy="368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67632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95536" y="692696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Determinación de pérdidas económicas: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23528" y="109280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Se determinó mediante el promedio</a:t>
            </a:r>
            <a:r>
              <a:rPr lang="es-EC" dirty="0" smtClean="0">
                <a:solidFill>
                  <a:srgbClr val="FF0000"/>
                </a:solidFill>
              </a:rPr>
              <a:t> del volumen </a:t>
            </a:r>
            <a:r>
              <a:rPr lang="es-EC" dirty="0" smtClean="0"/>
              <a:t>de leche que el animal produjo el día de la toma de muestras en función del </a:t>
            </a:r>
            <a:r>
              <a:rPr lang="es-EC" dirty="0" smtClean="0">
                <a:solidFill>
                  <a:srgbClr val="C00000"/>
                </a:solidFill>
              </a:rPr>
              <a:t>grado de CMT </a:t>
            </a:r>
            <a:r>
              <a:rPr lang="es-EC" dirty="0" smtClean="0"/>
              <a:t>(Tabla 5)</a:t>
            </a:r>
            <a:r>
              <a:rPr lang="es-EC" dirty="0" smtClean="0">
                <a:solidFill>
                  <a:srgbClr val="C00000"/>
                </a:solidFill>
              </a:rPr>
              <a:t> </a:t>
            </a:r>
            <a:r>
              <a:rPr lang="es-EC" dirty="0" smtClean="0"/>
              <a:t>que presente la vaca de los </a:t>
            </a:r>
            <a:r>
              <a:rPr lang="es-EC" dirty="0" smtClean="0">
                <a:solidFill>
                  <a:schemeClr val="tx2"/>
                </a:solidFill>
              </a:rPr>
              <a:t>cuatro cuartos</a:t>
            </a:r>
            <a:r>
              <a:rPr lang="es-EC" dirty="0" smtClean="0"/>
              <a:t>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51620" y="2154636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Tabla 5. Disminución de producción de leche (%) según el grado de CMT</a:t>
            </a:r>
            <a:endParaRPr lang="es-EC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151620" y="4658978"/>
            <a:ext cx="6588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CCS/ml: Conteo de células somáticas por mililitro</a:t>
            </a:r>
          </a:p>
          <a:p>
            <a:pPr algn="ctr"/>
            <a:r>
              <a:rPr lang="es-EC" dirty="0" smtClean="0"/>
              <a:t>Fuente: </a:t>
            </a:r>
            <a:r>
              <a:rPr lang="es-ES" dirty="0" err="1">
                <a:ea typeface="Calibri" panose="020F0502020204030204" pitchFamily="34" charset="0"/>
              </a:rPr>
              <a:t>Kleinschroth</a:t>
            </a:r>
            <a:r>
              <a:rPr lang="es-ES" dirty="0">
                <a:ea typeface="Calibri" panose="020F0502020204030204" pitchFamily="34" charset="0"/>
              </a:rPr>
              <a:t> et al., (1991)</a:t>
            </a:r>
            <a:endParaRPr lang="es-EC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Metodología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2491037"/>
              </p:ext>
            </p:extLst>
          </p:nvPr>
        </p:nvGraphicFramePr>
        <p:xfrm>
          <a:off x="575556" y="2646293"/>
          <a:ext cx="8064895" cy="1920240"/>
        </p:xfrm>
        <a:graphic>
          <a:graphicData uri="http://schemas.openxmlformats.org/drawingml/2006/table">
            <a:tbl>
              <a:tblPr firstRow="1" firstCol="1" bandRow="1"/>
              <a:tblGrid>
                <a:gridCol w="2092771"/>
                <a:gridCol w="2266935"/>
                <a:gridCol w="3705189"/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Grado de CMT</a:t>
                      </a:r>
                      <a:endParaRPr lang="es-EC" sz="2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CCS/ml</a:t>
                      </a:r>
                      <a:endParaRPr lang="es-EC" sz="2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Disminución de producción de leche en porcentaje</a:t>
                      </a:r>
                      <a:endParaRPr lang="es-EC" sz="2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Negativo</a:t>
                      </a:r>
                      <a:endParaRPr lang="es-EC" sz="2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  <a:latin typeface="+mn-lt"/>
                          <a:ea typeface="Calibri" panose="020F0502020204030204" pitchFamily="34" charset="0"/>
                        </a:rPr>
                        <a:t>0 – 200.000</a:t>
                      </a:r>
                      <a:endParaRPr lang="es-EC" sz="2800" b="1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</a:t>
                      </a:r>
                      <a:endParaRPr lang="es-EC" sz="2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Trazas</a:t>
                      </a:r>
                      <a:endParaRPr lang="es-EC" sz="2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  <a:latin typeface="+mn-lt"/>
                          <a:ea typeface="Calibri" panose="020F0502020204030204" pitchFamily="34" charset="0"/>
                        </a:rPr>
                        <a:t>200.000 – 500.000</a:t>
                      </a:r>
                      <a:endParaRPr lang="es-EC" sz="2800" b="1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10</a:t>
                      </a:r>
                      <a:endParaRPr lang="es-EC" sz="2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Grado 1</a:t>
                      </a:r>
                      <a:endParaRPr lang="es-EC" sz="2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  <a:latin typeface="+mn-lt"/>
                          <a:ea typeface="Calibri" panose="020F0502020204030204" pitchFamily="34" charset="0"/>
                        </a:rPr>
                        <a:t>400.000– 1.500.000</a:t>
                      </a:r>
                      <a:endParaRPr lang="es-EC" sz="2800" b="1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22</a:t>
                      </a:r>
                      <a:endParaRPr lang="es-EC" sz="2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Grado 2</a:t>
                      </a:r>
                      <a:endParaRPr lang="es-EC" sz="2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b="0">
                          <a:effectLst/>
                          <a:latin typeface="+mn-lt"/>
                          <a:ea typeface="Calibri" panose="020F0502020204030204" pitchFamily="34" charset="0"/>
                        </a:rPr>
                        <a:t>800.000 – 5.000.000</a:t>
                      </a:r>
                      <a:endParaRPr lang="es-EC" sz="2800" b="1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33</a:t>
                      </a:r>
                      <a:endParaRPr lang="es-EC" sz="2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Grado 3</a:t>
                      </a:r>
                      <a:endParaRPr lang="es-EC" sz="2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Más de 5.000.000</a:t>
                      </a:r>
                      <a:endParaRPr lang="es-EC" sz="2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45</a:t>
                      </a:r>
                      <a:endParaRPr lang="es-EC" sz="2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10001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109280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dirty="0" smtClean="0"/>
          </a:p>
        </p:txBody>
      </p:sp>
      <p:sp>
        <p:nvSpPr>
          <p:cNvPr id="5" name="CuadroTexto 4"/>
          <p:cNvSpPr txBox="1"/>
          <p:nvPr/>
        </p:nvSpPr>
        <p:spPr>
          <a:xfrm>
            <a:off x="290123" y="677307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La prevalencia de mastitis subclínica por animal en el área de estudio fue del 84,5%. La prevalencia en las diferentes fincas fue 96,2% en Producoorp, 81,8% en los Pinos, 61,5% en Garza Pamba y 87,5% en el Rosal (Tabla 6</a:t>
            </a:r>
            <a:r>
              <a:rPr lang="es-ES" dirty="0" smtClean="0"/>
              <a:t>).</a:t>
            </a:r>
            <a:endParaRPr lang="es-EC" dirty="0"/>
          </a:p>
          <a:p>
            <a:pPr algn="just"/>
            <a:endParaRPr lang="es-EC" dirty="0" smtClean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24766"/>
              </p:ext>
            </p:extLst>
          </p:nvPr>
        </p:nvGraphicFramePr>
        <p:xfrm>
          <a:off x="1187624" y="2727558"/>
          <a:ext cx="7272807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1571084"/>
                <a:gridCol w="1148099"/>
                <a:gridCol w="1049403"/>
                <a:gridCol w="479885"/>
                <a:gridCol w="1080120"/>
                <a:gridCol w="864096"/>
                <a:gridCol w="1080120"/>
              </a:tblGrid>
              <a:tr h="19050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Finca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Vacas positivas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Vacas negativas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 smtClean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b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Producoorp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3,8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 Pinos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81,8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18,2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Garza Pamba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61,5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38,5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Rosal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87,5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12,5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2703037" y="4509120"/>
            <a:ext cx="43849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n: número de animales, %: porcentaje de animales</a:t>
            </a:r>
            <a:endParaRPr kumimoji="0" lang="es-ES" altLang="es-EC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09870" y="2032536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Tabla 6. Prevalencia </a:t>
            </a:r>
            <a:r>
              <a:rPr lang="es-EC" dirty="0"/>
              <a:t>de mastitis subclínica en cuatro fincas de la cooperativa de producción agropecuaria “El </a:t>
            </a:r>
            <a:r>
              <a:rPr lang="es-EC" dirty="0" smtClean="0"/>
              <a:t>Salinerito”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290123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Prevalencia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02258" y="3268248"/>
            <a:ext cx="957774" cy="3047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/>
          <p:cNvSpPr/>
          <p:nvPr/>
        </p:nvSpPr>
        <p:spPr>
          <a:xfrm>
            <a:off x="409870" y="4888761"/>
            <a:ext cx="503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Baskaran</a:t>
            </a:r>
            <a:r>
              <a:rPr lang="es-ES_tradnl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es-ES_tradnl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et al</a:t>
            </a:r>
            <a:r>
              <a:rPr lang="es-ES_tradnl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. </a:t>
            </a:r>
            <a:r>
              <a:rPr lang="es-ES_tradnl" dirty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(</a:t>
            </a:r>
            <a:r>
              <a:rPr lang="es-ES_tradnl" dirty="0" smtClean="0">
                <a:solidFill>
                  <a:srgbClr val="000000"/>
                </a:solidFill>
                <a:latin typeface="+mj-lt"/>
                <a:ea typeface="Calibri" panose="020F0502020204030204" pitchFamily="34" charset="0"/>
              </a:rPr>
              <a:t>2009), mastitis de origen </a:t>
            </a:r>
            <a:r>
              <a:rPr lang="es-ES_tradnl" dirty="0" smtClean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contagioso</a:t>
            </a:r>
            <a:endParaRPr lang="es-EC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392578" y="5245037"/>
            <a:ext cx="6572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err="1" smtClean="0"/>
              <a:t>Haltia</a:t>
            </a:r>
            <a:r>
              <a:rPr lang="es-ES_tradnl" dirty="0" smtClean="0"/>
              <a:t> </a:t>
            </a:r>
            <a:r>
              <a:rPr lang="es-ES_tradnl" dirty="0"/>
              <a:t>et al</a:t>
            </a:r>
            <a:r>
              <a:rPr lang="es-ES_tradnl" dirty="0" smtClean="0"/>
              <a:t>. (2006</a:t>
            </a:r>
            <a:r>
              <a:rPr lang="es-ES_tradnl" dirty="0"/>
              <a:t>)</a:t>
            </a:r>
            <a:r>
              <a:rPr lang="es-ES_tradnl" dirty="0" smtClean="0">
                <a:solidFill>
                  <a:srgbClr val="000000"/>
                </a:solidFill>
                <a:ea typeface="Calibri" panose="020F0502020204030204" pitchFamily="34" charset="0"/>
              </a:rPr>
              <a:t>, </a:t>
            </a:r>
            <a:r>
              <a:rPr lang="es-ES_tradnl" dirty="0" smtClean="0">
                <a:solidFill>
                  <a:schemeClr val="accent6">
                    <a:lumMod val="75000"/>
                  </a:schemeClr>
                </a:solidFill>
              </a:rPr>
              <a:t>malas 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</a:rPr>
              <a:t>condiciones </a:t>
            </a:r>
            <a:r>
              <a:rPr lang="es-ES_tradnl" dirty="0"/>
              <a:t>durante el proceso de </a:t>
            </a:r>
            <a:r>
              <a:rPr lang="es-ES_tradnl" dirty="0" smtClean="0"/>
              <a:t>ordeño.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82143" y="5642400"/>
            <a:ext cx="6233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 smtClean="0">
                <a:solidFill>
                  <a:srgbClr val="000000"/>
                </a:solidFill>
                <a:ea typeface="Calibri" panose="020F0502020204030204" pitchFamily="34" charset="0"/>
              </a:rPr>
              <a:t>Mungube</a:t>
            </a:r>
            <a:r>
              <a:rPr lang="es-ES_tradnl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s-ES_tradnl" dirty="0">
                <a:solidFill>
                  <a:srgbClr val="000000"/>
                </a:solidFill>
                <a:ea typeface="Calibri" panose="020F0502020204030204" pitchFamily="34" charset="0"/>
              </a:rPr>
              <a:t>et al</a:t>
            </a:r>
            <a:r>
              <a:rPr lang="es-ES_tradnl" dirty="0" smtClean="0">
                <a:solidFill>
                  <a:srgbClr val="000000"/>
                </a:solidFill>
                <a:ea typeface="Calibri" panose="020F0502020204030204" pitchFamily="34" charset="0"/>
              </a:rPr>
              <a:t>. (2005)</a:t>
            </a:r>
            <a:r>
              <a:rPr lang="es-EC" dirty="0" smtClean="0"/>
              <a:t>, </a:t>
            </a:r>
            <a:r>
              <a:rPr lang="es-ES_tradnl" dirty="0" smtClean="0">
                <a:solidFill>
                  <a:srgbClr val="0070C0"/>
                </a:solidFill>
                <a:ea typeface="Calibri" panose="020F0502020204030204" pitchFamily="34" charset="0"/>
              </a:rPr>
              <a:t>carencia</a:t>
            </a:r>
            <a:r>
              <a:rPr lang="es-ES_tradnl" dirty="0" smtClean="0">
                <a:solidFill>
                  <a:srgbClr val="000000"/>
                </a:solidFill>
                <a:ea typeface="Calibri" panose="020F0502020204030204" pitchFamily="34" charset="0"/>
              </a:rPr>
              <a:t> </a:t>
            </a:r>
            <a:r>
              <a:rPr lang="es-ES_tradnl" dirty="0">
                <a:solidFill>
                  <a:srgbClr val="000000"/>
                </a:solidFill>
                <a:ea typeface="Calibri" panose="020F0502020204030204" pitchFamily="34" charset="0"/>
              </a:rPr>
              <a:t>de buenas prácticas de </a:t>
            </a:r>
            <a:r>
              <a:rPr lang="es-ES_tradnl" dirty="0" smtClean="0">
                <a:solidFill>
                  <a:srgbClr val="000000"/>
                </a:solidFill>
                <a:ea typeface="Calibri" panose="020F0502020204030204" pitchFamily="34" charset="0"/>
              </a:rPr>
              <a:t>ordeño.</a:t>
            </a:r>
            <a:endParaRPr lang="es-EC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06138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6648555"/>
              </p:ext>
            </p:extLst>
          </p:nvPr>
        </p:nvGraphicFramePr>
        <p:xfrm>
          <a:off x="2123728" y="2719738"/>
          <a:ext cx="4609147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157969"/>
                <a:gridCol w="1294580"/>
                <a:gridCol w="1156598"/>
              </a:tblGrid>
              <a:tr h="20002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Nivel de sequedad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Cuartos positivos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%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Normal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6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5,4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Ligeramente áspero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11,7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Muy áspero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92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82,9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Total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111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47,8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54627" y="1412776"/>
            <a:ext cx="860444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Tabla 7.</a:t>
            </a:r>
            <a:r>
              <a:rPr kumimoji="0" lang="es-ES" altLang="es-EC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Prevalencia de mastitis de cuartos positivos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 CMT, relacionada con el nivel de sequedad 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pezones, en cuatro fincas de la cooperativa 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producción agropecuaria “El Salinerito”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90123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Prevalencia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90123" y="677307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En función de los niveles de sequedad del pezón, los cuartos con </a:t>
            </a:r>
            <a:r>
              <a:rPr lang="es-ES" dirty="0" smtClean="0"/>
              <a:t>mastitis subclínica </a:t>
            </a:r>
            <a:r>
              <a:rPr lang="es-ES" dirty="0" smtClean="0">
                <a:solidFill>
                  <a:srgbClr val="FF0000"/>
                </a:solidFill>
              </a:rPr>
              <a:t>111/232</a:t>
            </a:r>
            <a:r>
              <a:rPr lang="es-ES" dirty="0" smtClean="0"/>
              <a:t>, </a:t>
            </a:r>
            <a:r>
              <a:rPr lang="es-ES" dirty="0"/>
              <a:t>el de mayor prevalencia fue muy áspero con el 82,9% ver detalle Tabla 7</a:t>
            </a:r>
            <a:r>
              <a:rPr lang="es-ES" dirty="0" smtClean="0"/>
              <a:t>.</a:t>
            </a:r>
            <a:endParaRPr lang="es-EC" dirty="0"/>
          </a:p>
          <a:p>
            <a:pPr algn="just"/>
            <a:endParaRPr lang="es-EC" dirty="0" smtClean="0"/>
          </a:p>
        </p:txBody>
      </p:sp>
      <p:sp>
        <p:nvSpPr>
          <p:cNvPr id="11" name="Rectángulo 10"/>
          <p:cNvSpPr/>
          <p:nvPr/>
        </p:nvSpPr>
        <p:spPr>
          <a:xfrm>
            <a:off x="2773401" y="4413305"/>
            <a:ext cx="36023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C" dirty="0">
                <a:ea typeface="Calibri" panose="020F0502020204030204" pitchFamily="34" charset="0"/>
                <a:cs typeface="Times New Roman" panose="02020603050405020304" pitchFamily="18" charset="0"/>
              </a:rPr>
              <a:t>n: número de cuartos, %: porcentaje</a:t>
            </a:r>
            <a:endParaRPr lang="es-ES" altLang="es-EC" dirty="0"/>
          </a:p>
        </p:txBody>
      </p:sp>
      <p:sp>
        <p:nvSpPr>
          <p:cNvPr id="12" name="Rectángulo 11"/>
          <p:cNvSpPr/>
          <p:nvPr/>
        </p:nvSpPr>
        <p:spPr>
          <a:xfrm>
            <a:off x="5652120" y="3789040"/>
            <a:ext cx="957774" cy="3047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Rectángulo 2"/>
          <p:cNvSpPr/>
          <p:nvPr/>
        </p:nvSpPr>
        <p:spPr>
          <a:xfrm>
            <a:off x="290123" y="4900411"/>
            <a:ext cx="56541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NMC, (2007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son parámetros para detectar </a:t>
            </a:r>
            <a:r>
              <a:rPr lang="es-E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mastitis clínica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90123" y="5277688"/>
            <a:ext cx="61157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Unnerstad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et al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., (2009) existen </a:t>
            </a:r>
            <a:r>
              <a:rPr lang="es-E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más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casos de </a:t>
            </a:r>
            <a:r>
              <a:rPr lang="es-ES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mastitis subclínica</a:t>
            </a:r>
            <a:endParaRPr lang="es-EC" dirty="0">
              <a:solidFill>
                <a:srgbClr val="0070C0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6563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9512" y="612845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De todas los animales analizados (</a:t>
            </a:r>
            <a:r>
              <a:rPr lang="es-ES" dirty="0" smtClean="0">
                <a:solidFill>
                  <a:srgbClr val="FF0000"/>
                </a:solidFill>
                <a:ea typeface="Calibri" panose="020F0502020204030204" pitchFamily="34" charset="0"/>
              </a:rPr>
              <a:t>n=58</a:t>
            </a:r>
            <a:r>
              <a:rPr lang="es-ES" dirty="0" smtClean="0">
                <a:ea typeface="Calibri" panose="020F0502020204030204" pitchFamily="34" charset="0"/>
              </a:rPr>
              <a:t>), </a:t>
            </a:r>
            <a:r>
              <a:rPr lang="es-ES" dirty="0">
                <a:ea typeface="Calibri" panose="020F0502020204030204" pitchFamily="34" charset="0"/>
              </a:rPr>
              <a:t>las que se obtuvieron de vacas en etapa de lactancia entre </a:t>
            </a:r>
            <a:r>
              <a:rPr lang="es-ES" dirty="0">
                <a:solidFill>
                  <a:srgbClr val="00B0F0"/>
                </a:solidFill>
                <a:ea typeface="Calibri" panose="020F0502020204030204" pitchFamily="34" charset="0"/>
              </a:rPr>
              <a:t>4 a 8 meses (Etapa media) </a:t>
            </a:r>
            <a:r>
              <a:rPr lang="es-ES" dirty="0">
                <a:ea typeface="Calibri" panose="020F0502020204030204" pitchFamily="34" charset="0"/>
              </a:rPr>
              <a:t>presentaron el más alto porcentaje de CMT positivo </a:t>
            </a:r>
            <a:r>
              <a:rPr lang="es-ES" dirty="0">
                <a:solidFill>
                  <a:srgbClr val="FF0000"/>
                </a:solidFill>
                <a:ea typeface="Calibri" panose="020F0502020204030204" pitchFamily="34" charset="0"/>
              </a:rPr>
              <a:t>(59,2</a:t>
            </a:r>
            <a:r>
              <a:rPr lang="es-ES" dirty="0" smtClean="0">
                <a:solidFill>
                  <a:srgbClr val="FF0000"/>
                </a:solidFill>
                <a:ea typeface="Calibri" panose="020F0502020204030204" pitchFamily="34" charset="0"/>
              </a:rPr>
              <a:t>%) </a:t>
            </a:r>
            <a:r>
              <a:rPr lang="es-ES" dirty="0" smtClean="0">
                <a:ea typeface="Calibri" panose="020F0502020204030204" pitchFamily="34" charset="0"/>
              </a:rPr>
              <a:t>(Tabla 8).</a:t>
            </a:r>
            <a:endParaRPr lang="es-EC" dirty="0">
              <a:effectLst/>
              <a:ea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90123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Prevalencia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643987"/>
              </p:ext>
            </p:extLst>
          </p:nvPr>
        </p:nvGraphicFramePr>
        <p:xfrm>
          <a:off x="1835696" y="2513909"/>
          <a:ext cx="5760326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2851951"/>
                <a:gridCol w="1511466"/>
                <a:gridCol w="1396909"/>
              </a:tblGrid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Etapa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Positivo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Lactancia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Inicio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20,7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Medio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50,0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Final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13,8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84,5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15144" y="1556792"/>
            <a:ext cx="640143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Tabla 8, Prevalencia de mastitis de acuerdo a la etapa de lactancia </a:t>
            </a:r>
            <a:b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 cuatro fincas de la cooperativa de </a:t>
            </a:r>
            <a:r>
              <a:rPr lang="es-ES" altLang="es-EC" dirty="0" smtClean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roducción</a:t>
            </a:r>
            <a:b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Agropecuaria “El Salinerito”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es-ES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43808" y="4149080"/>
            <a:ext cx="37441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C" dirty="0">
                <a:ea typeface="Calibri" panose="020F0502020204030204" pitchFamily="34" charset="0"/>
                <a:cs typeface="Times New Roman" panose="02020603050405020304" pitchFamily="18" charset="0"/>
              </a:rPr>
              <a:t>n: número de animales, %: porcentaje</a:t>
            </a:r>
            <a:endParaRPr lang="es-ES" altLang="es-EC" dirty="0"/>
          </a:p>
        </p:txBody>
      </p:sp>
      <p:sp>
        <p:nvSpPr>
          <p:cNvPr id="8" name="Rectángulo 7"/>
          <p:cNvSpPr/>
          <p:nvPr/>
        </p:nvSpPr>
        <p:spPr>
          <a:xfrm>
            <a:off x="290123" y="4621198"/>
            <a:ext cx="6782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ea typeface="Calibri" panose="020F0502020204030204" pitchFamily="34" charset="0"/>
              </a:rPr>
              <a:t>Etapa </a:t>
            </a:r>
            <a:r>
              <a:rPr lang="es-ES_tradnl" dirty="0">
                <a:solidFill>
                  <a:srgbClr val="FF0000"/>
                </a:solidFill>
                <a:ea typeface="Calibri" panose="020F0502020204030204" pitchFamily="34" charset="0"/>
              </a:rPr>
              <a:t>de </a:t>
            </a:r>
            <a:r>
              <a:rPr lang="es-ES_tradnl" dirty="0" smtClean="0">
                <a:solidFill>
                  <a:srgbClr val="FF0000"/>
                </a:solidFill>
                <a:ea typeface="Calibri" panose="020F0502020204030204" pitchFamily="34" charset="0"/>
              </a:rPr>
              <a:t>lactancia </a:t>
            </a:r>
            <a:r>
              <a:rPr lang="es-ES_tradnl" dirty="0" smtClean="0">
                <a:solidFill>
                  <a:srgbClr val="000000"/>
                </a:solidFill>
                <a:ea typeface="Calibri" panose="020F0502020204030204" pitchFamily="34" charset="0"/>
              </a:rPr>
              <a:t>influye en el grado de mastitis </a:t>
            </a:r>
            <a:r>
              <a:rPr lang="es-ES_tradnl" dirty="0">
                <a:solidFill>
                  <a:srgbClr val="000000"/>
                </a:solidFill>
                <a:ea typeface="Calibri" panose="020F0502020204030204" pitchFamily="34" charset="0"/>
              </a:rPr>
              <a:t>(</a:t>
            </a:r>
            <a:r>
              <a:rPr lang="es-ES_tradnl" dirty="0" err="1">
                <a:solidFill>
                  <a:srgbClr val="000000"/>
                </a:solidFill>
                <a:ea typeface="Calibri" panose="020F0502020204030204" pitchFamily="34" charset="0"/>
              </a:rPr>
              <a:t>Regassa</a:t>
            </a:r>
            <a:r>
              <a:rPr lang="es-ES_tradnl" dirty="0">
                <a:solidFill>
                  <a:srgbClr val="000000"/>
                </a:solidFill>
                <a:ea typeface="Calibri" panose="020F0502020204030204" pitchFamily="34" charset="0"/>
              </a:rPr>
              <a:t> et al., 2013)</a:t>
            </a:r>
            <a:endParaRPr lang="es-EC" dirty="0"/>
          </a:p>
        </p:txBody>
      </p:sp>
      <p:sp>
        <p:nvSpPr>
          <p:cNvPr id="9" name="Rectángulo 8"/>
          <p:cNvSpPr/>
          <p:nvPr/>
        </p:nvSpPr>
        <p:spPr>
          <a:xfrm>
            <a:off x="290123" y="5032446"/>
            <a:ext cx="37112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Período 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secado 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(Green et al., 2007)</a:t>
            </a:r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2356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69777"/>
              </p:ext>
            </p:extLst>
          </p:nvPr>
        </p:nvGraphicFramePr>
        <p:xfrm>
          <a:off x="539552" y="1628800"/>
          <a:ext cx="8346360" cy="3017520"/>
        </p:xfrm>
        <a:graphic>
          <a:graphicData uri="http://schemas.openxmlformats.org/drawingml/2006/table">
            <a:tbl>
              <a:tblPr firstRow="1" firstCol="1" bandRow="1"/>
              <a:tblGrid>
                <a:gridCol w="2613362"/>
                <a:gridCol w="1694073"/>
                <a:gridCol w="2573393"/>
                <a:gridCol w="1465532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Crecimiento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(n/N)</a:t>
                      </a:r>
                      <a:r>
                        <a:rPr lang="es-EC" sz="18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Bacteria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%´(</a:t>
                      </a:r>
                      <a:r>
                        <a:rPr lang="es-EC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es-EC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´</a:t>
                      </a:r>
                      <a:r>
                        <a:rPr lang="es-EC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/N´)</a:t>
                      </a:r>
                      <a:r>
                        <a:rPr lang="es-EC" sz="18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EC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 crecimiento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60,6 (103/170)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N/A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Bacterias Gram positivas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35,3 (60/170)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Staphylococcus aureus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55,2 (37/67)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Bacillus</a:t>
                      </a: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sp.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26,9 (18/67)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Staphylococcus 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3,0 (4/67)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Streptotococcus 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(1/67)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Bacterias Gram negativas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2,9 (5/170)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Klebsiella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sp.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(2/67)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Shigella 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sp.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(1/67)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Escherichia Coli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(1/67)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Enterobacter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sp.</a:t>
                      </a:r>
                      <a:endParaRPr lang="es-EC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 (1/67)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Levaduras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 (2/170)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Levadura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(2/67)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CuadroTexto 3"/>
          <p:cNvSpPr txBox="1"/>
          <p:nvPr/>
        </p:nvSpPr>
        <p:spPr>
          <a:xfrm>
            <a:off x="323528" y="69269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Tabla 9.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Resultados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de la siembra de muestras de leche (n=34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), tinción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G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ram y microorganismos aislados </a:t>
            </a:r>
            <a:r>
              <a:rPr lang="es-EC" dirty="0" smtClean="0"/>
              <a:t>de </a:t>
            </a:r>
            <a:r>
              <a:rPr lang="es-EC" dirty="0"/>
              <a:t>mastitis subclínica en cuatro fincas de la cooperativa de producción agropecuaria “El </a:t>
            </a:r>
            <a:r>
              <a:rPr lang="es-EC" dirty="0" smtClean="0"/>
              <a:t>Salinerito”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75928" y="4809926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%: porcentaje de crecimiento en agar, n: muestras con o sin crecimiento, N: total muestras sembradas, %´: porcentaje de crecimiento de bacterias, n: número de bacterias, N: número de bacterias total.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90123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Microbiología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3275856" y="2132856"/>
            <a:ext cx="5472608" cy="115212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5076056" y="2132857"/>
            <a:ext cx="3672408" cy="360040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59422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9269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Etiología: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1092806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Esta enfermedad es causada por microorganismos como bacterias (</a:t>
            </a:r>
            <a:r>
              <a:rPr lang="es-EC" dirty="0"/>
              <a:t>G</a:t>
            </a:r>
            <a:r>
              <a:rPr lang="es-EC" dirty="0" smtClean="0"/>
              <a:t>ram positivas o </a:t>
            </a:r>
            <a:r>
              <a:rPr lang="es-EC" dirty="0"/>
              <a:t>G</a:t>
            </a:r>
            <a:r>
              <a:rPr lang="es-EC" dirty="0" smtClean="0"/>
              <a:t>ram negativas), </a:t>
            </a:r>
            <a:r>
              <a:rPr lang="es-EC" dirty="0" err="1" smtClean="0"/>
              <a:t>enterobacterias</a:t>
            </a:r>
            <a:r>
              <a:rPr lang="es-EC" dirty="0" smtClean="0"/>
              <a:t>, hongos, levaduras, bacilos y son de transmisión </a:t>
            </a:r>
            <a:r>
              <a:rPr lang="es-EC" dirty="0" smtClean="0">
                <a:solidFill>
                  <a:schemeClr val="accent6">
                    <a:lumMod val="75000"/>
                  </a:schemeClr>
                </a:solidFill>
              </a:rPr>
              <a:t>infecciosa</a:t>
            </a:r>
            <a:r>
              <a:rPr lang="es-EC" dirty="0" smtClean="0"/>
              <a:t> o </a:t>
            </a:r>
            <a:r>
              <a:rPr lang="es-EC" dirty="0" smtClean="0">
                <a:solidFill>
                  <a:schemeClr val="accent6">
                    <a:lumMod val="75000"/>
                  </a:schemeClr>
                </a:solidFill>
              </a:rPr>
              <a:t>medio ambiental</a:t>
            </a:r>
            <a:r>
              <a:rPr lang="es-EC" dirty="0" smtClean="0"/>
              <a:t> (Tabla 1</a:t>
            </a:r>
            <a:r>
              <a:rPr lang="es-EC" dirty="0" smtClean="0"/>
              <a:t>) </a:t>
            </a:r>
            <a:endParaRPr lang="es-EC" dirty="0">
              <a:solidFill>
                <a:schemeClr val="accent6">
                  <a:lumMod val="75000"/>
                </a:schemeClr>
              </a:solidFill>
            </a:endParaRPr>
          </a:p>
          <a:p>
            <a:pPr algn="just"/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547936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Introducción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7" r="10422"/>
          <a:stretch/>
        </p:blipFill>
        <p:spPr>
          <a:xfrm>
            <a:off x="899592" y="2281735"/>
            <a:ext cx="3168353" cy="28034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0" r="21699"/>
          <a:stretch/>
        </p:blipFill>
        <p:spPr>
          <a:xfrm>
            <a:off x="5184068" y="2281735"/>
            <a:ext cx="2988332" cy="280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4574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48184" y="1340768"/>
            <a:ext cx="8496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ES_tradnl" dirty="0" smtClean="0">
                <a:solidFill>
                  <a:srgbClr val="000000"/>
                </a:solidFill>
                <a:ea typeface="Calibri" panose="020F0502020204030204" pitchFamily="34" charset="0"/>
              </a:rPr>
              <a:t>Factor </a:t>
            </a:r>
            <a:r>
              <a:rPr lang="es-ES_tradnl" dirty="0">
                <a:solidFill>
                  <a:srgbClr val="000000"/>
                </a:solidFill>
                <a:ea typeface="Calibri" panose="020F0502020204030204" pitchFamily="34" charset="0"/>
              </a:rPr>
              <a:t>que pudo afectar el crecimiento fue la </a:t>
            </a:r>
            <a:r>
              <a:rPr lang="es-ES_tradnl" dirty="0">
                <a:solidFill>
                  <a:srgbClr val="FF0000"/>
                </a:solidFill>
                <a:ea typeface="Calibri" panose="020F0502020204030204" pitchFamily="34" charset="0"/>
              </a:rPr>
              <a:t>dilución de las muestras </a:t>
            </a:r>
            <a:r>
              <a:rPr lang="es-ES_tradnl" dirty="0">
                <a:solidFill>
                  <a:srgbClr val="000000"/>
                </a:solidFill>
                <a:ea typeface="Calibri" panose="020F0502020204030204" pitchFamily="34" charset="0"/>
              </a:rPr>
              <a:t>(1:100) antes de la siembra en los medios de cultivo (Brown, 2007</a:t>
            </a:r>
            <a:r>
              <a:rPr lang="es-ES_tradnl" dirty="0" smtClean="0">
                <a:solidFill>
                  <a:srgbClr val="000000"/>
                </a:solidFill>
                <a:ea typeface="Calibri" panose="020F0502020204030204" pitchFamily="34" charset="0"/>
              </a:rPr>
              <a:t>).</a:t>
            </a:r>
          </a:p>
          <a:p>
            <a:pPr algn="just">
              <a:lnSpc>
                <a:spcPct val="150000"/>
              </a:lnSpc>
            </a:pPr>
            <a:r>
              <a:rPr lang="es-ES_tradnl" dirty="0" smtClean="0">
                <a:solidFill>
                  <a:srgbClr val="000000"/>
                </a:solidFill>
              </a:rPr>
              <a:t>Prevalencia de mastitis subclínica es causada por patógenos contagiosos:</a:t>
            </a:r>
          </a:p>
          <a:p>
            <a:pPr algn="just">
              <a:lnSpc>
                <a:spcPct val="150000"/>
              </a:lnSpc>
            </a:pPr>
            <a:r>
              <a:rPr lang="es-ES_tradnl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Moser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et al., (2013</a:t>
            </a:r>
            <a:r>
              <a:rPr lang="es-ES_tradnl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aisló </a:t>
            </a:r>
            <a:r>
              <a:rPr lang="es-ES_tradnl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122 Gram positivos</a:t>
            </a:r>
            <a:r>
              <a:rPr lang="es-ES_tradnl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de 177 animales.</a:t>
            </a:r>
          </a:p>
          <a:p>
            <a:pPr algn="just">
              <a:lnSpc>
                <a:spcPct val="150000"/>
              </a:lnSpc>
            </a:pPr>
            <a:r>
              <a:rPr lang="es-ES_tradnl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Rüegsegger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et al., (2014) que aislaron </a:t>
            </a:r>
            <a:r>
              <a:rPr lang="es-ES_tradnl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3038 bacterias Gram positivas 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3954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muestras de </a:t>
            </a:r>
            <a:r>
              <a:rPr lang="es-ES_tradnl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leche.</a:t>
            </a:r>
          </a:p>
          <a:p>
            <a:pPr algn="just">
              <a:lnSpc>
                <a:spcPct val="150000"/>
              </a:lnSpc>
            </a:pP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Olivares et al., (2015</a:t>
            </a:r>
            <a:r>
              <a:rPr lang="es-ES_tradnl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reportaron el </a:t>
            </a:r>
            <a:r>
              <a:rPr lang="es-ES_tradnl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97,5% de crecimiento de bacterias Gram negativas 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 similares condiciones de manejo pero en una zona tropical caliente.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s-ES_tradnl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s-ES_tradnl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es-ES_tradnl" dirty="0" smtClean="0">
              <a:solidFill>
                <a:srgbClr val="FF0000"/>
              </a:solidFill>
            </a:endParaRPr>
          </a:p>
          <a:p>
            <a:pPr algn="just"/>
            <a:endParaRPr lang="es-EC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90819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031554"/>
              </p:ext>
            </p:extLst>
          </p:nvPr>
        </p:nvGraphicFramePr>
        <p:xfrm>
          <a:off x="1032967" y="1723365"/>
          <a:ext cx="7704317" cy="1920240"/>
        </p:xfrm>
        <a:graphic>
          <a:graphicData uri="http://schemas.openxmlformats.org/drawingml/2006/table">
            <a:tbl>
              <a:tblPr firstRow="1" firstCol="1" bandRow="1"/>
              <a:tblGrid>
                <a:gridCol w="2165007"/>
                <a:gridCol w="908685"/>
                <a:gridCol w="908685"/>
                <a:gridCol w="704931"/>
                <a:gridCol w="1074778"/>
                <a:gridCol w="1074778"/>
                <a:gridCol w="402297"/>
                <a:gridCol w="232578"/>
                <a:gridCol w="232578"/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Tipo de </a:t>
                      </a:r>
                      <a:r>
                        <a:rPr lang="es-EC" sz="1800" dirty="0" err="1" smtClean="0">
                          <a:effectLst/>
                          <a:latin typeface="+mn-lt"/>
                          <a:ea typeface="Calibri" panose="020F0502020204030204" pitchFamily="34" charset="0"/>
                        </a:rPr>
                        <a:t>Petrifilm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Sin crecimiento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Con crecimiento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%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a:t>Staphylococcus aureus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23,5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26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76,5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34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Enterobacterias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32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94,1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5,9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34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50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Total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40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58,8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28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41,2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68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100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909757" y="692696"/>
            <a:ext cx="782752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Tabla 10.</a:t>
            </a:r>
            <a:r>
              <a:rPr kumimoji="0" lang="es-ES" altLang="es-EC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Crecimiento en porcentaje de agentes microbianos de 34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muestras de leche en </a:t>
            </a:r>
            <a:r>
              <a:rPr kumimoji="0" lang="es-ES" altLang="es-EC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Petrifilms</a:t>
            </a: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específicos para </a:t>
            </a:r>
            <a:r>
              <a:rPr kumimoji="0" lang="es-ES" altLang="es-EC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Staphylococcus</a:t>
            </a:r>
            <a:r>
              <a:rPr kumimoji="0" lang="es-ES" altLang="es-EC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kumimoji="0" lang="es-ES" altLang="es-EC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enterobacterias</a:t>
            </a:r>
            <a:endParaRPr kumimoji="0" lang="es-EC" altLang="es-EC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439144" y="3811597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C" dirty="0">
                <a:ea typeface="Calibri" panose="020F0502020204030204" pitchFamily="34" charset="0"/>
                <a:cs typeface="Times New Roman" panose="02020603050405020304" pitchFamily="18" charset="0"/>
              </a:rPr>
              <a:t>n: número de cultivos sin crecimiento o con crecimiento, %: porcentaje</a:t>
            </a:r>
            <a:endParaRPr lang="es-ES" altLang="es-EC" dirty="0"/>
          </a:p>
        </p:txBody>
      </p:sp>
      <p:sp>
        <p:nvSpPr>
          <p:cNvPr id="5" name="CuadroTexto 4"/>
          <p:cNvSpPr txBox="1"/>
          <p:nvPr/>
        </p:nvSpPr>
        <p:spPr>
          <a:xfrm>
            <a:off x="290123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Microbiología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92578" y="4312212"/>
            <a:ext cx="84999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La sensibilidad 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esta prueba diagnóstica es </a:t>
            </a:r>
            <a:r>
              <a:rPr lang="es-ES_tradnl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mayor</a:t>
            </a:r>
            <a:r>
              <a:rPr lang="es-ES_tradnl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frente a </a:t>
            </a:r>
            <a:r>
              <a:rPr lang="es-ES_tradnl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pruebas bioquímicas </a:t>
            </a:r>
            <a:r>
              <a:rPr lang="es-ES_tradnl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tradicionales, 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resultado ya obtenido por (</a:t>
            </a:r>
            <a:r>
              <a:rPr lang="es-ES_tradnl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McCarron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et. al., 2009a, 2009b; Silva et. al., 2005).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6948264" y="2276872"/>
            <a:ext cx="720080" cy="36933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9" name="CuadroTexto 8"/>
          <p:cNvSpPr txBox="1"/>
          <p:nvPr/>
        </p:nvSpPr>
        <p:spPr>
          <a:xfrm>
            <a:off x="6948264" y="2756983"/>
            <a:ext cx="720080" cy="369332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0768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5655927"/>
              </p:ext>
            </p:extLst>
          </p:nvPr>
        </p:nvGraphicFramePr>
        <p:xfrm>
          <a:off x="0" y="2051556"/>
          <a:ext cx="9144002" cy="2743200"/>
        </p:xfrm>
        <a:graphic>
          <a:graphicData uri="http://schemas.openxmlformats.org/drawingml/2006/table">
            <a:tbl>
              <a:tblPr firstRow="1" firstCol="1" bandRow="1"/>
              <a:tblGrid>
                <a:gridCol w="2067308"/>
                <a:gridCol w="1152345"/>
                <a:gridCol w="1463564"/>
                <a:gridCol w="1114963"/>
                <a:gridCol w="1028046"/>
                <a:gridCol w="1140196"/>
                <a:gridCol w="117758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Microorganismo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Bacitracina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Oxitetraciclina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Neomicina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Penicilina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Ampicilina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Cefotaxima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Staphylococcus aureus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Staphylococcus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sp.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Streptococcus 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sp.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Escherichia coli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Klebsiella 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sp.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Enterobacter 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sp.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Shigella sp.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77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Bacillus </a:t>
                      </a: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sp.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R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Rectángulo 3"/>
          <p:cNvSpPr/>
          <p:nvPr/>
        </p:nvSpPr>
        <p:spPr>
          <a:xfrm>
            <a:off x="-44130" y="1043444"/>
            <a:ext cx="9217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Tabla 11. Susceptibilidad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in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vitro de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microorganismos causantes de mastitis a antibióticos en vacas lecheras de cuatro fincas pertenecientes a la parroquia de Salinas, </a:t>
            </a:r>
            <a:endParaRPr lang="es-ES" dirty="0" smtClean="0">
              <a:solidFill>
                <a:srgbClr val="000000"/>
              </a:solidFill>
              <a:ea typeface="Calibri" panose="020F0502020204030204" pitchFamily="34" charset="0"/>
            </a:endParaRPr>
          </a:p>
          <a:p>
            <a:pPr algn="ctr"/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cantón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Guaranda, Bolívar, Ecuador.</a:t>
            </a:r>
            <a:endParaRPr lang="es-EC" dirty="0"/>
          </a:p>
        </p:txBody>
      </p:sp>
      <p:sp>
        <p:nvSpPr>
          <p:cNvPr id="5" name="Rectángulo 4"/>
          <p:cNvSpPr/>
          <p:nvPr/>
        </p:nvSpPr>
        <p:spPr>
          <a:xfrm>
            <a:off x="1720821" y="4859868"/>
            <a:ext cx="5687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R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: resistencia, I: resistencia intermedia, S: </a:t>
            </a:r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susceptibilidad c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290123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Microbiología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6012160" y="2352854"/>
            <a:ext cx="1656184" cy="243898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392578" y="4509120"/>
            <a:ext cx="8427894" cy="282714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 8"/>
          <p:cNvSpPr/>
          <p:nvPr/>
        </p:nvSpPr>
        <p:spPr>
          <a:xfrm>
            <a:off x="8172400" y="2358172"/>
            <a:ext cx="792088" cy="243898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/>
          <p:cNvSpPr/>
          <p:nvPr/>
        </p:nvSpPr>
        <p:spPr>
          <a:xfrm>
            <a:off x="2339752" y="2352854"/>
            <a:ext cx="3096344" cy="1076146"/>
          </a:xfrm>
          <a:prstGeom prst="rect">
            <a:avLst/>
          </a:prstGeom>
          <a:noFill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/>
          <p:cNvSpPr/>
          <p:nvPr/>
        </p:nvSpPr>
        <p:spPr>
          <a:xfrm>
            <a:off x="251520" y="532705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Rüegsegger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et al., (2014) reportaron un 45,5% (1799/3954) de sus cepas aisladas  </a:t>
            </a:r>
            <a:r>
              <a:rPr lang="es-ES_tradnl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resistentes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s-ES_tradnl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penicilina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un 26,7% (1056/3954) a </a:t>
            </a:r>
            <a:r>
              <a:rPr lang="es-ES_tradnl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ampicilina</a:t>
            </a:r>
            <a:endParaRPr lang="es-EC" dirty="0">
              <a:solidFill>
                <a:schemeClr val="accent1"/>
              </a:solidFill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583780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65042" y="1455020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Overesch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et al., (2013) reportaron que </a:t>
            </a:r>
            <a:r>
              <a:rPr lang="es-ES_tradnl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Staphyloccocus</a:t>
            </a:r>
            <a:r>
              <a:rPr lang="es-ES_tradnl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_tradnl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spp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 fue </a:t>
            </a:r>
            <a:r>
              <a:rPr lang="es-ES_tradnl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resistente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s-ES_trad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penicilina 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confirmando los resultados obtenidos en el estudio</a:t>
            </a:r>
            <a:endParaRPr lang="es-EC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282239" y="2433662"/>
            <a:ext cx="87129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Olivares et al. (2015),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reporta una </a:t>
            </a:r>
            <a:r>
              <a:rPr lang="es-ES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resistencia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muy alta de </a:t>
            </a:r>
            <a:r>
              <a:rPr lang="es-ES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Staphylococcus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S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E. coli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s-ES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cefotaxima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difiriendo con los resultados obtenidos en el estudio, sin embargo coincide con la resistencia a ampicilina.</a:t>
            </a:r>
            <a:endParaRPr lang="es-EC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282239" y="753377"/>
            <a:ext cx="8712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Moser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et al., (2013) reportaron el 39% (47/120) </a:t>
            </a:r>
            <a:r>
              <a:rPr lang="es-ES_tradnl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resistentes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a </a:t>
            </a:r>
            <a:r>
              <a:rPr lang="es-ES_tradnl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ampicilina</a:t>
            </a:r>
            <a:r>
              <a:rPr lang="es-ES_tradnl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S_tradnl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penicilina</a:t>
            </a:r>
            <a:endParaRPr lang="es-EC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9666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0123" y="11663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Pérdidas económicas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08003"/>
              </p:ext>
            </p:extLst>
          </p:nvPr>
        </p:nvGraphicFramePr>
        <p:xfrm>
          <a:off x="827584" y="1556792"/>
          <a:ext cx="7560842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1660768"/>
                <a:gridCol w="1660768"/>
                <a:gridCol w="927115"/>
                <a:gridCol w="927115"/>
                <a:gridCol w="1192538"/>
                <a:gridCol w="1192538"/>
              </a:tblGrid>
              <a:tr h="200025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Finca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Pérdida en litros por día</a:t>
                      </a:r>
                      <a:r>
                        <a:rPr lang="es-EC" sz="1800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Pérdida en dólares</a:t>
                      </a:r>
                      <a:r>
                        <a:rPr lang="es-EC" sz="1800" baseline="300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0025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Vaca promedio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Finca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 día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Por mes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Producoorp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7,4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192,27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84,60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2537,96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Los Pinos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53,94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23,73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712,01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Garza Pamba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4,9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64,11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28,21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846,25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 Rosal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8,7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69,57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30,61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918,32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827584" y="836712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rgbClr val="000000"/>
                </a:solidFill>
                <a:ea typeface="Calibri" panose="020F0502020204030204" pitchFamily="34" charset="0"/>
              </a:rPr>
              <a:t>Tabla 12. Pérdida </a:t>
            </a:r>
            <a:r>
              <a:rPr lang="es-ES" dirty="0">
                <a:solidFill>
                  <a:srgbClr val="000000"/>
                </a:solidFill>
                <a:ea typeface="Calibri" panose="020F0502020204030204" pitchFamily="34" charset="0"/>
              </a:rPr>
              <a:t>en litros y dólares estimada por mastitis en cuatro fincas de la Cooperativa de producción Agropecuaria “El Salinerito”</a:t>
            </a:r>
            <a:endParaRPr lang="es-EC" dirty="0"/>
          </a:p>
        </p:txBody>
      </p:sp>
      <p:sp>
        <p:nvSpPr>
          <p:cNvPr id="6" name="CuadroTexto 5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987824" y="2132856"/>
            <a:ext cx="2016224" cy="288032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Rectángulo 6"/>
          <p:cNvSpPr/>
          <p:nvPr/>
        </p:nvSpPr>
        <p:spPr>
          <a:xfrm>
            <a:off x="6228184" y="2129858"/>
            <a:ext cx="2016224" cy="288032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 7"/>
          <p:cNvSpPr/>
          <p:nvPr/>
        </p:nvSpPr>
        <p:spPr>
          <a:xfrm>
            <a:off x="392578" y="3501008"/>
            <a:ext cx="84278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Pérdidas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por reducción de la </a:t>
            </a:r>
            <a:r>
              <a:rPr lang="es-ES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producción de litros de leche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descarte de vacas, gastos en medicamentos y veterinario (</a:t>
            </a:r>
            <a:r>
              <a:rPr 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Kirsten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Huijps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Lam, &amp; </a:t>
            </a:r>
            <a:r>
              <a:rPr 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Hogeveen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2008; </a:t>
            </a:r>
            <a:r>
              <a:rPr 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Nielsen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2009).</a:t>
            </a:r>
            <a:endParaRPr lang="es-EC" dirty="0"/>
          </a:p>
        </p:txBody>
      </p:sp>
      <p:sp>
        <p:nvSpPr>
          <p:cNvPr id="10" name="Rectángulo 9"/>
          <p:cNvSpPr/>
          <p:nvPr/>
        </p:nvSpPr>
        <p:spPr>
          <a:xfrm>
            <a:off x="392578" y="4147339"/>
            <a:ext cx="8067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2,8 litros/vaca/día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 fincas que tienen más de </a:t>
            </a:r>
            <a:r>
              <a:rPr lang="es-ES" dirty="0">
                <a:solidFill>
                  <a:schemeClr val="accent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100 bovinos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en producción lechera (Agüero et. al., 2015). 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92578" y="4820379"/>
            <a:ext cx="80678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s-E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1,60 </a:t>
            </a:r>
            <a:r>
              <a:rPr lang="es-E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litros/vaca/día</a:t>
            </a:r>
            <a:r>
              <a:rPr lang="es-EC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en una finca de 65 animales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Kirsten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Huijps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et al., 2008).</a:t>
            </a:r>
            <a:endParaRPr lang="es-EC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4395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90122" y="116632"/>
            <a:ext cx="5578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Manual buenas prácticas de ordeño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776420"/>
              </p:ext>
            </p:extLst>
          </p:nvPr>
        </p:nvGraphicFramePr>
        <p:xfrm>
          <a:off x="611560" y="1340768"/>
          <a:ext cx="7920879" cy="4351336"/>
        </p:xfrm>
        <a:graphic>
          <a:graphicData uri="http://schemas.openxmlformats.org/drawingml/2006/table">
            <a:tbl>
              <a:tblPr firstRow="1" firstCol="1" bandRow="1"/>
              <a:tblGrid>
                <a:gridCol w="2383666"/>
                <a:gridCol w="1391760"/>
                <a:gridCol w="1325485"/>
                <a:gridCol w="1494483"/>
                <a:gridCol w="1325485"/>
              </a:tblGrid>
              <a:tr h="580178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Finca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Producoorp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Los Pinos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Grazapamba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El Rosal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Animales en ordeño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26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25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13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Animales totales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70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80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20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10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Tipo de ordeño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Mecánico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Mecánico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Mecánico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Manual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Personal capacitado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Agua potable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Instalaciones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Ninguna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Ninguna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Establo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Ninguna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Lavado de ubre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Secado de ubre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Despunte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0089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Sellado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No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70268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Tipo de envase que transporta la leche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Bidón acero inoxidable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Bidón acero inoxidable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Bidón acero inoxidable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Bidón acero inoxidable</a:t>
                      </a:r>
                      <a:endParaRPr lang="es-EC" sz="1800" dirty="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35254" marR="3525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9552" y="639852"/>
            <a:ext cx="828091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Tabla 13. Puntos críticos en común según la encuesta aplicada a las cuatro fincas de la </a:t>
            </a:r>
            <a:endParaRPr kumimoji="0" lang="es-EC" altLang="es-EC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C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Cooperativa de Producción Agropecuaria “El Salinerito”</a:t>
            </a:r>
            <a:endParaRPr kumimoji="0" lang="es-EC" altLang="es-EC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3645024"/>
            <a:ext cx="7992888" cy="1224136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 y discusión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07888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9821" t="27358" r="39049" b="20142"/>
          <a:stretch/>
        </p:blipFill>
        <p:spPr>
          <a:xfrm>
            <a:off x="395536" y="4755"/>
            <a:ext cx="4536505" cy="63367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2924944"/>
            <a:ext cx="3560373" cy="2298391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148065" y="116632"/>
            <a:ext cx="3456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Capacitación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040054" y="639852"/>
            <a:ext cx="367240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C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 realizó una capacitación a los productores de “El Salinerito” el día 17 de Febrero</a:t>
            </a:r>
            <a:r>
              <a:rPr kumimoji="0" lang="es-EC" altLang="es-EC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del 2018 enfocado en los puntos críticos obtenidos acerca del ordeño en el estudio</a:t>
            </a:r>
            <a:endParaRPr kumimoji="0" lang="es-EC" altLang="es-EC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C" altLang="es-EC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92578" y="6290156"/>
            <a:ext cx="44674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Resultados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02192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Conclusiones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539552" y="-9913114"/>
            <a:ext cx="6318448" cy="4486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Se constató el alto porcentaje de mastitis por vaca (84,5%) y por cuarto (47,8%) en las fincas del estudio.</a:t>
            </a:r>
            <a:endParaRPr lang="es-EC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Las vacas que se encontraban en la etapa media de lactancia (4-8 meses) presentaron el más alto porcentaje (50%) de presencia de mastitis por cuarto.</a:t>
            </a:r>
            <a:endParaRPr lang="es-EC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EL nivel de sequedad muy áspero de los pezones se asoció a un mayor porcentaje de prevalencia de mastitis entre los varios factores medidos en el estudio (84,7%).</a:t>
            </a:r>
            <a:endParaRPr lang="es-EC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Los agentes patógenos contagiosos de la zona de estudio son: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Staphylococcus aureus, Bacillus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Staphylococcus 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 Streptococcus </a:t>
            </a:r>
            <a:r>
              <a:rPr lang="es-ES" sz="8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Escherichia coli, Shigella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Klebsiella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Enterobacter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., y levaduras.</a:t>
            </a:r>
            <a:endParaRPr lang="es-EC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La susceptibilidad de las bacterias fue la siguiente: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Staphylococcus aureus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bacitracina, neomicina, cefotaxima y oxitetraciclina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Bacillus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 oxitetraciclina y cefatoxima;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Staphylococcus 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 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bacitracina, neomicina, cefotaxima y oxitetraciclina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Streptococcus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a para todo los antibióticos probados, pero no para oxitetraciclina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Enterobacter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a todos los antibióticos;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Klebsiella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 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cefatoxima, oxitetraciclina, </a:t>
            </a:r>
            <a:r>
              <a:rPr lang="es-ES" sz="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noemicina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, y penicilina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Shigella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 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bacitracina y Cefotaxima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Escherichia coli 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ampicilina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s-EC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Existió resistencia de varias bacterias a los antibióticos,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Staphylococcus aureus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fue resistente a penicilina y ampicilina;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Bacillus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a penicilina, ampicilina, y bacitracina;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Staphylococcus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solo fue a penicilina;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Escherichia coli 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fue resistente a bacitracina, oxitetraciclina, neomicina y penicilina;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Klebsiella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fue resistente a bacitracina, penicilina y ampicilina; </a:t>
            </a:r>
            <a:r>
              <a:rPr lang="es-ES" sz="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Shigella </a:t>
            </a:r>
            <a:r>
              <a:rPr lang="es-ES" sz="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</a:t>
            </a:r>
            <a:r>
              <a:rPr lang="es-ES" sz="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fue resistente a oxitetraciclina, neomicina, penicilina y ampicilina.</a:t>
            </a:r>
            <a:endParaRPr lang="es-EC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 La pérdida promedio de leche por día y por vaca de toda la población del estudio fue de 6,47 litros, la finca que más litros de leche perdía fue El Rosal con 8,7 litros/ vaca promedio.</a:t>
            </a:r>
            <a:endParaRPr lang="es-EC" sz="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sz="800" dirty="0">
                <a:latin typeface="Times New Roman" panose="02020603050405020304" pitchFamily="18" charset="0"/>
                <a:ea typeface="Calibri" panose="020F0502020204030204" pitchFamily="34" charset="0"/>
              </a:rPr>
              <a:t>La finca Producoorp tuvo mayores pérdidas económicas por efecto de la mastitis con $ 2537,96 al mes, con 26 animales en producción.</a:t>
            </a:r>
            <a:endParaRPr lang="es-EC" sz="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07504" y="620688"/>
            <a:ext cx="885698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Se constató </a:t>
            </a:r>
            <a:r>
              <a:rPr lang="es-ES" dirty="0" smtClean="0">
                <a:ea typeface="Calibri" panose="020F0502020204030204" pitchFamily="34" charset="0"/>
              </a:rPr>
              <a:t>la alta prevalencia </a:t>
            </a:r>
            <a:r>
              <a:rPr lang="es-ES" dirty="0">
                <a:ea typeface="Calibri" panose="020F0502020204030204" pitchFamily="34" charset="0"/>
              </a:rPr>
              <a:t>de mastitis por vaca (</a:t>
            </a:r>
            <a:r>
              <a:rPr lang="es-ES" dirty="0">
                <a:solidFill>
                  <a:srgbClr val="FF0000"/>
                </a:solidFill>
                <a:ea typeface="Calibri" panose="020F0502020204030204" pitchFamily="34" charset="0"/>
              </a:rPr>
              <a:t>84,5%</a:t>
            </a:r>
            <a:r>
              <a:rPr lang="es-ES" dirty="0">
                <a:ea typeface="Calibri" panose="020F0502020204030204" pitchFamily="34" charset="0"/>
              </a:rPr>
              <a:t>) y por cuarto (</a:t>
            </a:r>
            <a:r>
              <a:rPr lang="es-ES" dirty="0">
                <a:solidFill>
                  <a:srgbClr val="FF0000"/>
                </a:solidFill>
                <a:ea typeface="Calibri" panose="020F0502020204030204" pitchFamily="34" charset="0"/>
              </a:rPr>
              <a:t>47,8%</a:t>
            </a:r>
            <a:r>
              <a:rPr lang="es-ES" dirty="0">
                <a:ea typeface="Calibri" panose="020F0502020204030204" pitchFamily="34" charset="0"/>
              </a:rPr>
              <a:t>) en las fincas del estudio.</a:t>
            </a:r>
            <a:endParaRPr lang="es-EC" dirty="0"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Las vacas que se encontraban en la 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etapa media de lactancia </a:t>
            </a:r>
            <a:r>
              <a:rPr lang="es-ES" dirty="0">
                <a:ea typeface="Calibri" panose="020F0502020204030204" pitchFamily="34" charset="0"/>
              </a:rPr>
              <a:t>(4-8 meses) presentaron el más alto porcentaje (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50%</a:t>
            </a:r>
            <a:r>
              <a:rPr lang="es-ES" dirty="0">
                <a:ea typeface="Calibri" panose="020F0502020204030204" pitchFamily="34" charset="0"/>
              </a:rPr>
              <a:t>) de presencia de mastitis por cuarto.</a:t>
            </a:r>
            <a:endParaRPr lang="es-EC" dirty="0"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EL nivel de sequedad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muy áspero </a:t>
            </a:r>
            <a:r>
              <a:rPr lang="es-ES" dirty="0">
                <a:ea typeface="Calibri" panose="020F0502020204030204" pitchFamily="34" charset="0"/>
              </a:rPr>
              <a:t>de los pezones se asoció a un mayor porcentaje de prevalencia de mastitis entre los varios factores medidos en el estudio (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84,7%</a:t>
            </a:r>
            <a:r>
              <a:rPr lang="es-ES" dirty="0">
                <a:ea typeface="Calibri" panose="020F0502020204030204" pitchFamily="34" charset="0"/>
              </a:rPr>
              <a:t>).</a:t>
            </a:r>
            <a:endParaRPr lang="es-EC" dirty="0"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Los agentes patógenos contagiosos de la zona de estudio son: </a:t>
            </a:r>
            <a:r>
              <a:rPr lang="es-ES" i="1" dirty="0">
                <a:solidFill>
                  <a:srgbClr val="FF0000"/>
                </a:solidFill>
                <a:ea typeface="Times New Roman" panose="02020603050405020304" pitchFamily="18" charset="0"/>
              </a:rPr>
              <a:t>Staphylococcus aureus</a:t>
            </a:r>
            <a:r>
              <a:rPr lang="es-ES" i="1" dirty="0">
                <a:solidFill>
                  <a:srgbClr val="000000"/>
                </a:solidFill>
                <a:ea typeface="Times New Roman" panose="02020603050405020304" pitchFamily="18" charset="0"/>
              </a:rPr>
              <a:t>, Bacillus </a:t>
            </a:r>
            <a:r>
              <a:rPr lang="es-ES" dirty="0" err="1">
                <a:solidFill>
                  <a:srgbClr val="000000"/>
                </a:solidFill>
                <a:ea typeface="Times New Roman" panose="02020603050405020304" pitchFamily="18" charset="0"/>
              </a:rPr>
              <a:t>sp</a:t>
            </a:r>
            <a:r>
              <a:rPr lang="es-ES" dirty="0">
                <a:solidFill>
                  <a:srgbClr val="000000"/>
                </a:solidFill>
                <a:ea typeface="Times New Roman" panose="02020603050405020304" pitchFamily="18" charset="0"/>
              </a:rPr>
              <a:t>., </a:t>
            </a:r>
            <a:r>
              <a:rPr lang="es-ES" i="1" dirty="0">
                <a:solidFill>
                  <a:srgbClr val="000000"/>
                </a:solidFill>
                <a:ea typeface="Times New Roman" panose="02020603050405020304" pitchFamily="18" charset="0"/>
              </a:rPr>
              <a:t>Staphylococcus p</a:t>
            </a:r>
            <a:r>
              <a:rPr lang="es-ES" dirty="0">
                <a:solidFill>
                  <a:srgbClr val="000000"/>
                </a:solidFill>
                <a:ea typeface="Times New Roman" panose="02020603050405020304" pitchFamily="18" charset="0"/>
              </a:rPr>
              <a:t>., Streptococcus </a:t>
            </a:r>
            <a:r>
              <a:rPr lang="es-ES" i="1" dirty="0" err="1">
                <a:solidFill>
                  <a:srgbClr val="000000"/>
                </a:solidFill>
                <a:ea typeface="Times New Roman" panose="02020603050405020304" pitchFamily="18" charset="0"/>
              </a:rPr>
              <a:t>sp</a:t>
            </a:r>
            <a:r>
              <a:rPr lang="es-ES" i="1" dirty="0">
                <a:solidFill>
                  <a:srgbClr val="000000"/>
                </a:solidFill>
                <a:ea typeface="Times New Roman" panose="02020603050405020304" pitchFamily="18" charset="0"/>
              </a:rPr>
              <a:t>, Escherichia coli, Shigella </a:t>
            </a:r>
            <a:r>
              <a:rPr lang="es-ES" dirty="0" err="1">
                <a:solidFill>
                  <a:srgbClr val="000000"/>
                </a:solidFill>
                <a:ea typeface="Times New Roman" panose="02020603050405020304" pitchFamily="18" charset="0"/>
              </a:rPr>
              <a:t>sp</a:t>
            </a:r>
            <a:r>
              <a:rPr lang="es-ES" dirty="0">
                <a:solidFill>
                  <a:srgbClr val="000000"/>
                </a:solidFill>
                <a:ea typeface="Times New Roman" panose="02020603050405020304" pitchFamily="18" charset="0"/>
              </a:rPr>
              <a:t>., </a:t>
            </a:r>
            <a:r>
              <a:rPr lang="es-ES" i="1" dirty="0">
                <a:solidFill>
                  <a:srgbClr val="000000"/>
                </a:solidFill>
                <a:ea typeface="Times New Roman" panose="02020603050405020304" pitchFamily="18" charset="0"/>
              </a:rPr>
              <a:t>Klebsiella </a:t>
            </a:r>
            <a:r>
              <a:rPr lang="es-ES" dirty="0" err="1">
                <a:solidFill>
                  <a:srgbClr val="000000"/>
                </a:solidFill>
                <a:ea typeface="Times New Roman" panose="02020603050405020304" pitchFamily="18" charset="0"/>
              </a:rPr>
              <a:t>sp</a:t>
            </a:r>
            <a:r>
              <a:rPr lang="es-ES" dirty="0">
                <a:solidFill>
                  <a:srgbClr val="000000"/>
                </a:solidFill>
                <a:ea typeface="Times New Roman" panose="02020603050405020304" pitchFamily="18" charset="0"/>
              </a:rPr>
              <a:t>., </a:t>
            </a:r>
            <a:r>
              <a:rPr lang="es-ES" i="1" dirty="0">
                <a:solidFill>
                  <a:srgbClr val="000000"/>
                </a:solidFill>
                <a:ea typeface="Times New Roman" panose="02020603050405020304" pitchFamily="18" charset="0"/>
              </a:rPr>
              <a:t>Enterobacter </a:t>
            </a:r>
            <a:r>
              <a:rPr lang="es-ES" dirty="0" err="1">
                <a:solidFill>
                  <a:srgbClr val="000000"/>
                </a:solidFill>
                <a:ea typeface="Times New Roman" panose="02020603050405020304" pitchFamily="18" charset="0"/>
              </a:rPr>
              <a:t>sp</a:t>
            </a:r>
            <a:r>
              <a:rPr lang="es-ES" dirty="0">
                <a:solidFill>
                  <a:srgbClr val="000000"/>
                </a:solidFill>
                <a:ea typeface="Times New Roman" panose="02020603050405020304" pitchFamily="18" charset="0"/>
              </a:rPr>
              <a:t>., y levaduras</a:t>
            </a:r>
            <a:r>
              <a:rPr lang="es-ES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.</a:t>
            </a:r>
            <a:endParaRPr lang="es-EC" dirty="0">
              <a:ea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6729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9512" y="620688"/>
            <a:ext cx="878497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Existió resistencia de varias bacterias a los antibióticos, </a:t>
            </a:r>
            <a:r>
              <a:rPr lang="es-ES" i="1" dirty="0">
                <a:solidFill>
                  <a:srgbClr val="002060"/>
                </a:solidFill>
                <a:ea typeface="Times New Roman" panose="02020603050405020304" pitchFamily="18" charset="0"/>
              </a:rPr>
              <a:t>Staphylococcus aureus</a:t>
            </a:r>
            <a:r>
              <a:rPr lang="es-ES" dirty="0">
                <a:solidFill>
                  <a:srgbClr val="002060"/>
                </a:solidFill>
                <a:ea typeface="Times New Roman" panose="02020603050405020304" pitchFamily="18" charset="0"/>
              </a:rPr>
              <a:t> </a:t>
            </a:r>
            <a:r>
              <a:rPr lang="es-ES" dirty="0">
                <a:solidFill>
                  <a:srgbClr val="000000"/>
                </a:solidFill>
                <a:ea typeface="Times New Roman" panose="02020603050405020304" pitchFamily="18" charset="0"/>
              </a:rPr>
              <a:t>fue resistente a </a:t>
            </a:r>
            <a:r>
              <a:rPr lang="es-ES" dirty="0">
                <a:solidFill>
                  <a:srgbClr val="FF0000"/>
                </a:solidFill>
                <a:ea typeface="Times New Roman" panose="02020603050405020304" pitchFamily="18" charset="0"/>
              </a:rPr>
              <a:t>penicilina y ampicilina</a:t>
            </a:r>
            <a:r>
              <a:rPr lang="es-ES" dirty="0">
                <a:solidFill>
                  <a:srgbClr val="000000"/>
                </a:solidFill>
                <a:ea typeface="Times New Roman" panose="02020603050405020304" pitchFamily="18" charset="0"/>
              </a:rPr>
              <a:t>;</a:t>
            </a:r>
            <a:r>
              <a:rPr lang="es-ES" i="1" dirty="0">
                <a:solidFill>
                  <a:srgbClr val="000000"/>
                </a:solidFill>
                <a:ea typeface="Times New Roman" panose="02020603050405020304" pitchFamily="18" charset="0"/>
              </a:rPr>
              <a:t> Bacillus </a:t>
            </a:r>
            <a:r>
              <a:rPr lang="es-ES" dirty="0" err="1">
                <a:solidFill>
                  <a:srgbClr val="000000"/>
                </a:solidFill>
                <a:ea typeface="Times New Roman" panose="02020603050405020304" pitchFamily="18" charset="0"/>
              </a:rPr>
              <a:t>sp</a:t>
            </a:r>
            <a:r>
              <a:rPr lang="es-ES" dirty="0">
                <a:solidFill>
                  <a:srgbClr val="000000"/>
                </a:solidFill>
                <a:ea typeface="Times New Roman" panose="02020603050405020304" pitchFamily="18" charset="0"/>
              </a:rPr>
              <a:t>. a penicilina, ampicilina, y bacitracina; </a:t>
            </a:r>
            <a:r>
              <a:rPr lang="es-ES" i="1" dirty="0">
                <a:solidFill>
                  <a:srgbClr val="000000"/>
                </a:solidFill>
                <a:ea typeface="Times New Roman" panose="02020603050405020304" pitchFamily="18" charset="0"/>
              </a:rPr>
              <a:t>Staphylococcus </a:t>
            </a:r>
            <a:r>
              <a:rPr lang="es-ES" dirty="0" err="1">
                <a:solidFill>
                  <a:srgbClr val="000000"/>
                </a:solidFill>
                <a:ea typeface="Times New Roman" panose="02020603050405020304" pitchFamily="18" charset="0"/>
              </a:rPr>
              <a:t>sp</a:t>
            </a:r>
            <a:r>
              <a:rPr lang="es-ES" dirty="0">
                <a:solidFill>
                  <a:srgbClr val="000000"/>
                </a:solidFill>
                <a:ea typeface="Times New Roman" panose="02020603050405020304" pitchFamily="18" charset="0"/>
              </a:rPr>
              <a:t>. solo fue a </a:t>
            </a:r>
            <a:r>
              <a:rPr lang="es-ES" dirty="0" smtClean="0">
                <a:solidFill>
                  <a:srgbClr val="000000"/>
                </a:solidFill>
                <a:ea typeface="Times New Roman" panose="02020603050405020304" pitchFamily="18" charset="0"/>
              </a:rPr>
              <a:t>penicilina.</a:t>
            </a: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 smtClean="0">
                <a:ea typeface="Calibri" panose="020F0502020204030204" pitchFamily="34" charset="0"/>
              </a:rPr>
              <a:t>La </a:t>
            </a:r>
            <a:r>
              <a:rPr lang="es-ES" dirty="0">
                <a:ea typeface="Calibri" panose="020F0502020204030204" pitchFamily="34" charset="0"/>
              </a:rPr>
              <a:t>pérdida promedio de leche por día y por vaca de toda la población del estudio fue de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6,47 litros</a:t>
            </a:r>
            <a:r>
              <a:rPr lang="es-ES" dirty="0">
                <a:ea typeface="Calibri" panose="020F0502020204030204" pitchFamily="34" charset="0"/>
              </a:rPr>
              <a:t>, la finca que más litros de leche perdía fue El Rosal con 8,7 litros/ vaca promedio.</a:t>
            </a:r>
            <a:endParaRPr lang="es-EC" dirty="0"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La finca Producoorp tuvo mayores pérdidas económicas por efecto de la mastitis con </a:t>
            </a:r>
            <a:r>
              <a:rPr lang="es-ES" dirty="0" smtClean="0">
                <a:ea typeface="Calibri" panose="020F0502020204030204" pitchFamily="34" charset="0"/>
              </a:rPr>
              <a:t>    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$2537,96 </a:t>
            </a:r>
            <a:r>
              <a:rPr lang="es-ES" dirty="0">
                <a:ea typeface="Calibri" panose="020F0502020204030204" pitchFamily="34" charset="0"/>
              </a:rPr>
              <a:t>al mes, con 26 animales en producción</a:t>
            </a:r>
            <a:r>
              <a:rPr lang="es-ES" dirty="0" smtClean="0">
                <a:ea typeface="Calibri" panose="020F0502020204030204" pitchFamily="34" charset="0"/>
              </a:rPr>
              <a:t>.</a:t>
            </a: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 smtClean="0">
                <a:ea typeface="Calibri" panose="020F0502020204030204" pitchFamily="34" charset="0"/>
              </a:rPr>
              <a:t>Existe un </a:t>
            </a:r>
            <a:r>
              <a:rPr lang="es-ES" dirty="0" smtClean="0">
                <a:solidFill>
                  <a:srgbClr val="FF0000"/>
                </a:solidFill>
                <a:ea typeface="Calibri" panose="020F0502020204030204" pitchFamily="34" charset="0"/>
              </a:rPr>
              <a:t>inadecuado manejo </a:t>
            </a:r>
            <a:r>
              <a:rPr lang="es-ES" dirty="0" smtClean="0">
                <a:ea typeface="Calibri" panose="020F0502020204030204" pitchFamily="34" charset="0"/>
              </a:rPr>
              <a:t>en el proceso de ordeño de todas las fincas en estudio.</a:t>
            </a: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 smtClean="0">
                <a:ea typeface="Calibri" panose="020F0502020204030204" pitchFamily="34" charset="0"/>
              </a:rPr>
              <a:t>Existe un uso </a:t>
            </a:r>
            <a:r>
              <a:rPr lang="es-ES" dirty="0" smtClean="0">
                <a:solidFill>
                  <a:schemeClr val="accent3">
                    <a:lumMod val="75000"/>
                  </a:schemeClr>
                </a:solidFill>
                <a:ea typeface="Calibri" panose="020F0502020204030204" pitchFamily="34" charset="0"/>
              </a:rPr>
              <a:t>excesivo e inadecuado </a:t>
            </a:r>
            <a:r>
              <a:rPr lang="es-ES" dirty="0" smtClean="0">
                <a:ea typeface="Calibri" panose="020F0502020204030204" pitchFamily="34" charset="0"/>
              </a:rPr>
              <a:t>de antibióticos, además del asesoramiento </a:t>
            </a:r>
            <a:r>
              <a:rPr lang="es-ES" dirty="0" smtClean="0">
                <a:solidFill>
                  <a:srgbClr val="FF0000"/>
                </a:solidFill>
                <a:ea typeface="Calibri" panose="020F0502020204030204" pitchFamily="34" charset="0"/>
              </a:rPr>
              <a:t>técnico</a:t>
            </a:r>
            <a:r>
              <a:rPr lang="es-ES" dirty="0" smtClean="0">
                <a:ea typeface="Calibri" panose="020F0502020204030204" pitchFamily="34" charset="0"/>
              </a:rPr>
              <a:t>.</a:t>
            </a:r>
            <a:endParaRPr lang="es-EC" dirty="0">
              <a:ea typeface="Calibri" panose="020F050202020403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Conclusiones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81300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Recomendaciones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9512" y="1124744"/>
            <a:ext cx="878497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Se recomienda realizar diariamente </a:t>
            </a:r>
            <a:r>
              <a:rPr lang="es-ES" dirty="0">
                <a:solidFill>
                  <a:srgbClr val="FF0000"/>
                </a:solidFill>
                <a:ea typeface="Calibri" panose="020F0502020204030204" pitchFamily="34" charset="0"/>
              </a:rPr>
              <a:t>buenas prácticas de ordeño </a:t>
            </a:r>
            <a:r>
              <a:rPr lang="es-ES" dirty="0">
                <a:ea typeface="Calibri" panose="020F0502020204030204" pitchFamily="34" charset="0"/>
              </a:rPr>
              <a:t>para reducir la prevalencia de </a:t>
            </a:r>
            <a:r>
              <a:rPr lang="es-ES" dirty="0" smtClean="0">
                <a:ea typeface="Calibri" panose="020F0502020204030204" pitchFamily="34" charset="0"/>
              </a:rPr>
              <a:t>mastitis para evitar </a:t>
            </a:r>
            <a:r>
              <a:rPr lang="es-ES" dirty="0">
                <a:ea typeface="Calibri" panose="020F0502020204030204" pitchFamily="34" charset="0"/>
              </a:rPr>
              <a:t>pérdidas </a:t>
            </a:r>
            <a:r>
              <a:rPr lang="es-ES" dirty="0" smtClean="0">
                <a:ea typeface="Calibri" panose="020F0502020204030204" pitchFamily="34" charset="0"/>
              </a:rPr>
              <a:t>económicas.</a:t>
            </a: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 smtClean="0">
                <a:ea typeface="Calibri" panose="020F0502020204030204" pitchFamily="34" charset="0"/>
              </a:rPr>
              <a:t>Se </a:t>
            </a:r>
            <a:r>
              <a:rPr lang="es-ES" dirty="0">
                <a:ea typeface="Calibri" panose="020F0502020204030204" pitchFamily="34" charset="0"/>
              </a:rPr>
              <a:t>recomienda realizar métodos de control, </a:t>
            </a:r>
            <a:r>
              <a:rPr lang="es-ES" dirty="0" smtClean="0">
                <a:ea typeface="Calibri" panose="020F0502020204030204" pitchFamily="34" charset="0"/>
              </a:rPr>
              <a:t>como </a:t>
            </a:r>
            <a:r>
              <a:rPr lang="es-ES" dirty="0">
                <a:ea typeface="Calibri" panose="020F0502020204030204" pitchFamily="34" charset="0"/>
              </a:rPr>
              <a:t>pruebas de diagnóstico rápidas </a:t>
            </a:r>
            <a:r>
              <a:rPr lang="es-ES" dirty="0" smtClean="0">
                <a:ea typeface="Calibri" panose="020F0502020204030204" pitchFamily="34" charset="0"/>
              </a:rPr>
              <a:t>como </a:t>
            </a:r>
            <a:r>
              <a:rPr lang="es-ES" dirty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CMT y </a:t>
            </a:r>
            <a:r>
              <a:rPr lang="es-ES" dirty="0" smtClean="0">
                <a:solidFill>
                  <a:schemeClr val="accent3">
                    <a:lumMod val="50000"/>
                  </a:schemeClr>
                </a:solidFill>
                <a:ea typeface="Calibri" panose="020F0502020204030204" pitchFamily="34" charset="0"/>
              </a:rPr>
              <a:t>fondo oscuro</a:t>
            </a:r>
            <a:r>
              <a:rPr lang="es-ES" dirty="0" smtClean="0">
                <a:ea typeface="Calibri" panose="020F0502020204030204" pitchFamily="34" charset="0"/>
              </a:rPr>
              <a:t>.</a:t>
            </a: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 smtClean="0">
                <a:ea typeface="Calibri" panose="020F0502020204030204" pitchFamily="34" charset="0"/>
              </a:rPr>
              <a:t>Para </a:t>
            </a:r>
            <a:r>
              <a:rPr lang="es-ES" dirty="0">
                <a:ea typeface="Calibri" panose="020F0502020204030204" pitchFamily="34" charset="0"/>
              </a:rPr>
              <a:t>el control efectivo de mastitis es de suma importancia hacer </a:t>
            </a:r>
            <a:r>
              <a:rPr lang="es-ES" dirty="0">
                <a:solidFill>
                  <a:schemeClr val="tx2"/>
                </a:solidFill>
                <a:ea typeface="Calibri" panose="020F0502020204030204" pitchFamily="34" charset="0"/>
              </a:rPr>
              <a:t>exámenes de laboratorio </a:t>
            </a:r>
            <a:r>
              <a:rPr lang="es-ES" dirty="0">
                <a:ea typeface="Calibri" panose="020F0502020204030204" pitchFamily="34" charset="0"/>
              </a:rPr>
              <a:t>como pruebas bioquímica para identificación, antibiogramas para resistencia y susceptibilidad de antibióticos. </a:t>
            </a:r>
            <a:endParaRPr lang="es-EC" dirty="0">
              <a:effectLst/>
              <a:ea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1180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187624" y="692696"/>
            <a:ext cx="719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Tabla 1. </a:t>
            </a:r>
            <a:r>
              <a:rPr lang="es-ES" dirty="0"/>
              <a:t>Agentes patógenos etiológicos más importantes de </a:t>
            </a:r>
            <a:r>
              <a:rPr lang="es-ES" dirty="0" smtClean="0"/>
              <a:t>mastitis.</a:t>
            </a:r>
            <a:endParaRPr lang="es-EC" dirty="0"/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988416"/>
              </p:ext>
            </p:extLst>
          </p:nvPr>
        </p:nvGraphicFramePr>
        <p:xfrm>
          <a:off x="251520" y="1340768"/>
          <a:ext cx="8676454" cy="2743200"/>
        </p:xfrm>
        <a:graphic>
          <a:graphicData uri="http://schemas.openxmlformats.org/drawingml/2006/table">
            <a:tbl>
              <a:tblPr firstRow="1" firstCol="1" bandRow="1"/>
              <a:tblGrid>
                <a:gridCol w="3273244"/>
                <a:gridCol w="3129706"/>
                <a:gridCol w="2273504"/>
              </a:tblGrid>
              <a:tr h="25146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Patógeno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Tipo de microorganismo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Tipo de transmisión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a:t>Staphylococcus aureus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Bacteria Gram positiva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Infeccioso/Ambiental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a:t>Streptococcus agalactiae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Bacteria  Gram  positiva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Infeccioso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a:t>Streptococcus disgalactiae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Bacteria  Gram  positiva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Infeccioso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a:t>Streptococcus uberis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Bacteria  Gram  positiva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Infeccioso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a:t>Eschericha coli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Enterobateria Gram negativa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Ambiental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Coliformes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Bacilos Gram  negativos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Ambiental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a:t>Pseudomonas </a:t>
                      </a: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sp.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Bacilos Gram  negativos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Ambiental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a:t>Corynebacterium pyogenes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Bacteria Gram  positiva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Ambiental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i="1">
                          <a:effectLst/>
                          <a:latin typeface="+mn-lt"/>
                          <a:ea typeface="Calibri" panose="020F0502020204030204" pitchFamily="34" charset="0"/>
                        </a:rPr>
                        <a:t>Bacillus cereus</a:t>
                      </a:r>
                      <a:endParaRPr lang="es-EC" sz="1800"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>
                          <a:effectLst/>
                          <a:latin typeface="+mn-lt"/>
                          <a:ea typeface="Calibri" panose="020F0502020204030204" pitchFamily="34" charset="0"/>
                        </a:rPr>
                        <a:t>Bacilo Gram  positivo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C" sz="18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Ambiental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19672" y="4221088"/>
            <a:ext cx="7192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Fuente: </a:t>
            </a:r>
            <a:r>
              <a:rPr lang="es-EC" dirty="0"/>
              <a:t> </a:t>
            </a:r>
            <a:r>
              <a:rPr lang="es-ES" dirty="0" err="1"/>
              <a:t>Kleinschroth</a:t>
            </a:r>
            <a:r>
              <a:rPr lang="es-ES" dirty="0"/>
              <a:t> et al., (1991)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7836605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Recomendaciones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79512" y="1196752"/>
            <a:ext cx="875142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>
                <a:ea typeface="Calibri" panose="020F0502020204030204" pitchFamily="34" charset="0"/>
              </a:rPr>
              <a:t>Se recomienda el uso de </a:t>
            </a:r>
            <a:r>
              <a:rPr lang="es-ES" dirty="0">
                <a:solidFill>
                  <a:srgbClr val="FF0000"/>
                </a:solidFill>
                <a:ea typeface="Calibri" panose="020F0502020204030204" pitchFamily="34" charset="0"/>
              </a:rPr>
              <a:t>Cefotaxima</a:t>
            </a:r>
            <a:r>
              <a:rPr lang="es-ES" dirty="0">
                <a:ea typeface="Calibri" panose="020F0502020204030204" pitchFamily="34" charset="0"/>
              </a:rPr>
              <a:t> como antibiótico para el control de mastitis en el área de estudio con un plan de manejo adecuado por la sensibilidad mostrada de los microorganismos a este fármaco.</a:t>
            </a:r>
            <a:endParaRPr lang="es-EC" dirty="0">
              <a:ea typeface="Calibri" panose="020F0502020204030204" pitchFamily="34" charset="0"/>
            </a:endParaRP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 smtClean="0">
                <a:ea typeface="Calibri" panose="020F0502020204030204" pitchFamily="34" charset="0"/>
              </a:rPr>
              <a:t>Para </a:t>
            </a:r>
            <a:r>
              <a:rPr lang="es-ES" dirty="0">
                <a:ea typeface="Calibri" panose="020F0502020204030204" pitchFamily="34" charset="0"/>
              </a:rPr>
              <a:t>próximos estudios se recomienda realizar la </a:t>
            </a:r>
            <a:r>
              <a:rPr lang="es-ES" dirty="0">
                <a:solidFill>
                  <a:srgbClr val="FF0000"/>
                </a:solidFill>
                <a:ea typeface="Calibri" panose="020F0502020204030204" pitchFamily="34" charset="0"/>
              </a:rPr>
              <a:t>siembra de la muestra </a:t>
            </a:r>
            <a:r>
              <a:rPr lang="es-ES" dirty="0">
                <a:ea typeface="Calibri" panose="020F0502020204030204" pitchFamily="34" charset="0"/>
              </a:rPr>
              <a:t>de leche en la caja Petri de forma directa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sin</a:t>
            </a:r>
            <a:r>
              <a:rPr lang="es-ES" dirty="0">
                <a:ea typeface="Calibri" panose="020F0502020204030204" pitchFamily="34" charset="0"/>
              </a:rPr>
              <a:t> ninguna </a:t>
            </a:r>
            <a:r>
              <a:rPr lang="es-ES" dirty="0" smtClean="0">
                <a:solidFill>
                  <a:schemeClr val="accent6">
                    <a:lumMod val="75000"/>
                  </a:schemeClr>
                </a:solidFill>
                <a:ea typeface="Calibri" panose="020F0502020204030204" pitchFamily="34" charset="0"/>
              </a:rPr>
              <a:t>dilución</a:t>
            </a:r>
            <a:r>
              <a:rPr lang="es-ES" dirty="0" smtClean="0">
                <a:ea typeface="Calibri" panose="020F0502020204030204" pitchFamily="34" charset="0"/>
              </a:rPr>
              <a:t>.</a:t>
            </a:r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r>
              <a:rPr lang="es-ES" dirty="0" smtClean="0">
                <a:ea typeface="Calibri" panose="020F0502020204030204" pitchFamily="34" charset="0"/>
              </a:rPr>
              <a:t>Se </a:t>
            </a:r>
            <a:r>
              <a:rPr lang="es-ES" dirty="0">
                <a:ea typeface="Calibri" panose="020F0502020204030204" pitchFamily="34" charset="0"/>
              </a:rPr>
              <a:t>recomienda seguir haciendo </a:t>
            </a:r>
            <a:r>
              <a:rPr lang="es-ES" dirty="0">
                <a:solidFill>
                  <a:srgbClr val="002060"/>
                </a:solidFill>
                <a:ea typeface="Calibri" panose="020F0502020204030204" pitchFamily="34" charset="0"/>
              </a:rPr>
              <a:t>estudios similares </a:t>
            </a:r>
            <a:r>
              <a:rPr lang="es-ES" dirty="0">
                <a:ea typeface="Calibri" panose="020F0502020204030204" pitchFamily="34" charset="0"/>
              </a:rPr>
              <a:t>en la zona y en todo el país, que permitan conocer la situación real de la mastitis, y su efecto en la economía de los ganaderos.</a:t>
            </a:r>
            <a:endParaRPr lang="es-EC" dirty="0">
              <a:effectLst/>
              <a:ea typeface="Calibri" panose="020F050202020403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3349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392578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Agradecimientos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179512" y="620688"/>
            <a:ext cx="8751422" cy="5000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dirty="0"/>
              <a:t>A la Cooperativa de Producción Agropecuaria “El Salinerito” por toda la apertura hacia nosotros durante la realización del Proyecto de Investigación.</a:t>
            </a:r>
            <a:endParaRPr lang="es-EC" dirty="0"/>
          </a:p>
          <a:p>
            <a:pPr>
              <a:lnSpc>
                <a:spcPct val="200000"/>
              </a:lnSpc>
            </a:pPr>
            <a:r>
              <a:rPr lang="es-ES" dirty="0"/>
              <a:t>A la Carrera de Ingeniería en Ciencias Agropecuarias y la Carrera de Ingeniería en Biotecnología de la Universidad de las Fuerzas Armadas ESPE, por los instalaciones, materiales y reactivos.</a:t>
            </a:r>
            <a:endParaRPr lang="es-EC" dirty="0"/>
          </a:p>
          <a:p>
            <a:pPr>
              <a:lnSpc>
                <a:spcPct val="200000"/>
              </a:lnSpc>
            </a:pPr>
            <a:r>
              <a:rPr lang="es-ES" dirty="0"/>
              <a:t>Al Dr. Jorge Ron Román PhD., gran maestro, y sobre todo un gran amigo.</a:t>
            </a:r>
            <a:endParaRPr lang="es-EC" dirty="0"/>
          </a:p>
          <a:p>
            <a:pPr>
              <a:lnSpc>
                <a:spcPct val="200000"/>
              </a:lnSpc>
            </a:pPr>
            <a:r>
              <a:rPr lang="es-ES" dirty="0"/>
              <a:t>A la Lic. Alma Koch </a:t>
            </a:r>
            <a:r>
              <a:rPr lang="es-ES" dirty="0" err="1"/>
              <a:t>MSc</a:t>
            </a:r>
            <a:r>
              <a:rPr lang="es-ES" dirty="0"/>
              <a:t>., por su guía, enseñanzas y consejos.</a:t>
            </a:r>
            <a:endParaRPr lang="es-EC" dirty="0"/>
          </a:p>
          <a:p>
            <a:pPr>
              <a:lnSpc>
                <a:spcPct val="200000"/>
              </a:lnSpc>
            </a:pPr>
            <a:r>
              <a:rPr lang="es-ES" dirty="0"/>
              <a:t>A la Dra. María Augusta Chávez </a:t>
            </a:r>
            <a:r>
              <a:rPr lang="es-ES" dirty="0" err="1"/>
              <a:t>MSc</a:t>
            </a:r>
            <a:r>
              <a:rPr lang="es-ES" dirty="0"/>
              <a:t>, por todo el apoyo que nos ha brindado.</a:t>
            </a:r>
            <a:endParaRPr lang="es-EC" dirty="0"/>
          </a:p>
          <a:p>
            <a:pPr indent="449580" algn="just">
              <a:lnSpc>
                <a:spcPct val="200000"/>
              </a:lnSpc>
              <a:spcAft>
                <a:spcPts val="0"/>
              </a:spcAft>
            </a:pPr>
            <a:endParaRPr lang="es-EC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70310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25"/>
            <a:ext cx="9144000" cy="691183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0"/>
          <a:stretch/>
        </p:blipFill>
        <p:spPr>
          <a:xfrm rot="20529471">
            <a:off x="2349240" y="-48769"/>
            <a:ext cx="4161208" cy="315669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r="35037"/>
          <a:stretch/>
        </p:blipFill>
        <p:spPr>
          <a:xfrm rot="5971699">
            <a:off x="185273" y="1976866"/>
            <a:ext cx="2544759" cy="293179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7747">
            <a:off x="3121406" y="4677898"/>
            <a:ext cx="3203848" cy="18037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020" y="2823794"/>
            <a:ext cx="3547886" cy="1995686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234">
            <a:off x="5959765" y="3040721"/>
            <a:ext cx="2776592" cy="156183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1"/>
          <a:stretch/>
        </p:blipFill>
        <p:spPr>
          <a:xfrm>
            <a:off x="-15257" y="4049688"/>
            <a:ext cx="2044648" cy="2808312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01" b="35300"/>
          <a:stretch/>
        </p:blipFill>
        <p:spPr>
          <a:xfrm>
            <a:off x="7219902" y="4211488"/>
            <a:ext cx="1912334" cy="263111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69"/>
          <a:stretch/>
        </p:blipFill>
        <p:spPr>
          <a:xfrm>
            <a:off x="6926384" y="807090"/>
            <a:ext cx="1888602" cy="172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5248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4970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38665" y="647264"/>
            <a:ext cx="9124181" cy="5861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Balarezo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Espinoza, K. V., &amp; Poveda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Tutasi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J. (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n.d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.).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DETERMINACIÓN DEL PERFIL SANITARIO DEL GANADO BOVINO EN LA COOPERATIVA DE PRODUCCIÓN AGROPECUARIA “EL SALINERITO”, PROVINCIA BOLÍVAR - ECUADOR.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Universidad de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Fuerzas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Armadas ESPE.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Baskaran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Kazmer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 W., Hinckley, L., Andrew, S. M., &amp;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Venkitanarayanan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 (2009). Antibacterial effect of plant-derived antimicrobials on major bacterial mastitis pathogens in vitro.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Dairy Science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(4), 1423–1429. https://doi.org/10.3168/jds.2008-1384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Brown, A. (2007).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Benson´s Microbiological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Aplications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(8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). New York. Retrieved from http://books.google.com.hk/books?id=hqh43LFTGBQC&amp;pg=PA137&amp;lpg=PA137&amp;dq=microorganism+ubiquity&amp;source=bl&amp;ots=tpiOw92-Kx&amp;sig=vi_xsge8bX1HyeXqIfjICxZxnxA&amp;hl=en&amp;sa=X&amp;ei=ZugqU4yOItKbiQfkp4CIDA&amp;ved=0CG0Q6AEwCTgK#v=onepage&amp;q=microorganism </a:t>
            </a: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ubiquity&amp;f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=false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CBMRN, Canadian Bovine Mastitis Research. N. (2003).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Step-by-Step Milking Procedure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 http://www.medvet.umontreal.ca/rcrmb/dynamiques/PDF_AN/Toolbox/Factsheets/Milking_procedure_pro.pdf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CBMRN, Canadian Bovine Mastitis Research (2008).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California Mastitis Test ( CMT )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 http://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www.medvet.umontreal.ca/rcrmb/dynamiques/PDF_AN/Toolbox/Factsheets/CMTProENG.pdf</a:t>
            </a: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Green, M. J., Bradley, A. J., Medley, G. F., &amp; Browne, W. J. (2007). Cow, farm, and management factors during the dry period that determine the rate of clinical mastitis after calving.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Dairy Science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(8), 3764–76. https://doi.org/10.3168/jds.2007-0107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Haltia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L.,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Honkanen-Buzalski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Spiridonova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Olkonen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&amp;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Myllys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(2006). A study of bovine mastitis, milking procedures and management practices on 25 Estonian dairy herds.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Veterinaria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Scandinavica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48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(1), 22. https://doi.org/10.1186/1751-0147-48-22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McCarron, J. L., Keefe, G. P., McKenna, S. L. B.,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Dohoo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 R., &amp; Poole, D. E. (2009a). Laboratory evaluation of 3M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Petrifilms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University of Minnesota Bi-plates as potential on-farm tests for clinical mastitis.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Dairy Science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(5), 2297–2305. https://doi.org/10.3168/jds.2008-1661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McCarron, J. L., Keefe, G. P., McKenna, S. L.,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Dohoo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I. R., &amp; Poole, D. E. (2009b). Evaluation of the University of Minnesota Tri-plate and 3M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Petrifilm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isolation of Staphylococcus aureus and Streptococcus species from clinically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mastitic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milk samples.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Dairy Science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92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(10), 5326–5333. https://doi.org/10.3168/jds.2009-2333 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endParaRPr lang="en-US" sz="1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21687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25132" y="692696"/>
            <a:ext cx="9169132" cy="5465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Mungube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E. O.,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Tenhagen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B.-A.,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Regassa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Kyule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N.,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Shiferaw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Kassa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T., &amp; Baumann, M. P. O. (2005). Reduced Milk Production in Udder Quarters with Subclinical Mastitis and Associated Economic Losses in Crossbred Dairy Cows in Ethiopia.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Tropical Animal Health and Production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(6), 503–512. https://doi.org/10.1007/s11250-005-7049-y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Nielsen, C. (2009).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Economic Impact of Mastitis in Dairy Cows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 https://pub.epsilon.slu.se/1968/1/Christel_Nielsen_kappa.pdf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NMC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National Mastitis Council (2007).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Guidelines for evaluating teat skin condition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Retrieved from http://</a:t>
            </a:r>
            <a:r>
              <a:rPr lang="en-US" sz="1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www.nmconline.org/wp-content/uploads/2016/09/Guidelines-for-Evaluating.pdf</a:t>
            </a: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Olivares, J.,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Kholif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E., Rojas-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hernández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S.,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Zeidan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Salem, M., Bastida, A. Z.,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Dilorenzo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N. (2015).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Prevalence of bovine subclinical mastitis , its etiology and diagnosis of antibiotic resistance of dairy farms in four municipalities of a tropical region of Mexico.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Tropical Animal Health and Production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47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(8), 1497–1504. https://doi.org/10.1007/s11250-015-0890-8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Overesch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G., Stephan, R., &amp;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Perreten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V. (2013). Antimicrobial susceptibility of gram-positive udder pathogens from bovine mastitis milk in Switzerland.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Schweizer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Tierheilkunde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155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(6), 339–350. https://doi.org/10.1024/0036-7281/a000469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Persson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Y., Nyman, A.-K. J., &amp;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Grönlund-Andersson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U. (2011). Etiology and antimicrobial susceptibility of udder pathogens from cases of subclinical mastitis in dairy cows in Sweden.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Acta Veterinaria </a:t>
            </a:r>
            <a:r>
              <a:rPr lang="es-EC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Scandinavica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C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53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(1), 36. https://doi.org/10.1186/1751-0147-53-36</a:t>
            </a: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Regassa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Golicha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G.,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Tesfaye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D.,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Abunna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&amp;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Megersa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(2013).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Prevalence, risk factors, and major bacterial causes of camel mastitis in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Borana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Zone,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Oromia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Regional State, Ethiopia.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Tropical Animal Health and Production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45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(7), 1589–1595. https://doi.org/10.1007/s11250-013-0403-6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Rüegsegger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F.,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Ruf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J.,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Tschuor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Sigrist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Rosskopf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&amp;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Hässig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 (2014). Antimicrobial susceptibility of mastitis pathogens of dairy cows in Switzerland.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Schweizer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Archiv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Tierheilkunde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156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(10), 483–488. https://doi.org/10.1024/0036-7281/a000635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Silva, B. O.,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Caraviello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D. Z.,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Rodrigues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A. C., &amp; </a:t>
            </a: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Ruegg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P. L. (2005).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Evaluation of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Petrifilm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 the Isolation of Staphylococcus aureus from Milk Samples.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Journal of Dairy Science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88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(8), 3000–3008. https://doi.org/10.3168/jds.S0022-0302(05)72980-5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930943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79512" y="692696"/>
            <a:ext cx="8712968" cy="128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UACh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Universidad Austral de Chile, Facultad de Ciencias Veterinarias, (2011). </a:t>
            </a:r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Bovinos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2011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Unnerstad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H., Lindberg, A.,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Persson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Waller, K., Ekman, T.,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Artursson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K., Nilsson-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Öst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M., &amp;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Bengtsson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B. (2009). Microbial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aetiology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acute clinical mastitis and agent-specific risk factors.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Veterinary Microbiology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137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(1–2), 90–97. https://doi.org/10.1016/j.vetmic.2008.12.005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04800" indent="-304800" algn="just">
              <a:lnSpc>
                <a:spcPct val="107000"/>
              </a:lnSpc>
              <a:spcAft>
                <a:spcPts val="800"/>
              </a:spcAft>
            </a:pPr>
            <a:r>
              <a:rPr lang="es-EC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Wattiaux</a:t>
            </a:r>
            <a:r>
              <a:rPr lang="es-EC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A., &amp; Howard, W. T. (2013). Esenciales Lecheras (p. 140). Wisconsin.</a:t>
            </a:r>
            <a:endParaRPr lang="es-EC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95756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47936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Introducción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95536" y="69269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Estructura de la glándula mamaria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28800"/>
            <a:ext cx="8686800" cy="3714750"/>
          </a:xfrm>
          <a:prstGeom prst="rect">
            <a:avLst/>
          </a:prstGeom>
        </p:spPr>
      </p:pic>
      <p:sp>
        <p:nvSpPr>
          <p:cNvPr id="5" name="6 CuadroTexto"/>
          <p:cNvSpPr txBox="1"/>
          <p:nvPr/>
        </p:nvSpPr>
        <p:spPr>
          <a:xfrm>
            <a:off x="2771800" y="5363924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</a:t>
            </a:r>
            <a:r>
              <a:rPr lang="es-ES" dirty="0" smtClean="0"/>
              <a:t>: Esenciales Lecheras, (2013)</a:t>
            </a:r>
            <a:endParaRPr lang="es-EC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0526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5433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92696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w Cen MT" panose="020B0602020104020603" pitchFamily="34" charset="0"/>
              </a:rPr>
              <a:t>Conductos y sistema secretor de la leche: </a:t>
            </a:r>
            <a:endParaRPr lang="es-EC" sz="2000" dirty="0">
              <a:latin typeface="Tw Cen MT" panose="020B0602020104020603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340768"/>
            <a:ext cx="6336704" cy="4161769"/>
          </a:xfrm>
          <a:prstGeom prst="rect">
            <a:avLst/>
          </a:prstGeom>
        </p:spPr>
      </p:pic>
      <p:sp>
        <p:nvSpPr>
          <p:cNvPr id="4" name="6 CuadroTexto"/>
          <p:cNvSpPr txBox="1"/>
          <p:nvPr/>
        </p:nvSpPr>
        <p:spPr>
          <a:xfrm>
            <a:off x="2771800" y="557994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</a:t>
            </a:r>
            <a:r>
              <a:rPr lang="es-ES" dirty="0" smtClean="0"/>
              <a:t>: Esenciales Lecheras, (2013)</a:t>
            </a:r>
            <a:endParaRPr lang="es-EC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41436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92696"/>
            <a:ext cx="3384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 smtClean="0">
                <a:latin typeface="Tw Cen MT" panose="020B0602020104020603" pitchFamily="34" charset="0"/>
              </a:rPr>
              <a:t>Patogenia:</a:t>
            </a:r>
            <a:endParaRPr lang="es-EC" sz="2000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1092806"/>
            <a:ext cx="856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 </a:t>
            </a:r>
            <a:endParaRPr lang="es-EC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0076" t="41006" r="31737" b="22032"/>
          <a:stretch/>
        </p:blipFill>
        <p:spPr>
          <a:xfrm>
            <a:off x="348163" y="1052736"/>
            <a:ext cx="8468361" cy="4608512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2771800" y="570131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Fuente</a:t>
            </a:r>
            <a:r>
              <a:rPr lang="es-ES" dirty="0" smtClean="0"/>
              <a:t>: Esenciales Lecheras, (2013)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547936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Introducción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8929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95536" y="692696"/>
            <a:ext cx="35367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latin typeface="Tw Cen MT" panose="020B0602020104020603" pitchFamily="34" charset="0"/>
              </a:rPr>
              <a:t>Cuadros clínicos: tipos y signos</a:t>
            </a:r>
            <a:endParaRPr lang="es-EC" sz="2000" b="1" dirty="0">
              <a:latin typeface="Tw Cen MT" panose="020B0602020104020603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23528" y="1092806"/>
            <a:ext cx="8568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dirty="0" smtClean="0"/>
              <a:t>Existen dos tipos de mastitis, la </a:t>
            </a:r>
            <a:r>
              <a:rPr lang="es-EC" dirty="0" smtClean="0">
                <a:solidFill>
                  <a:schemeClr val="accent6"/>
                </a:solidFill>
              </a:rPr>
              <a:t>subclínica</a:t>
            </a:r>
            <a:r>
              <a:rPr lang="es-EC" dirty="0" smtClean="0">
                <a:solidFill>
                  <a:srgbClr val="FF0000"/>
                </a:solidFill>
              </a:rPr>
              <a:t> </a:t>
            </a:r>
            <a:r>
              <a:rPr lang="es-EC" dirty="0" smtClean="0"/>
              <a:t>que </a:t>
            </a:r>
            <a:r>
              <a:rPr lang="es-EC" dirty="0" smtClean="0">
                <a:solidFill>
                  <a:schemeClr val="accent6">
                    <a:lumMod val="75000"/>
                  </a:schemeClr>
                </a:solidFill>
              </a:rPr>
              <a:t>NO</a:t>
            </a:r>
            <a:r>
              <a:rPr lang="es-EC" dirty="0" smtClean="0"/>
              <a:t> presenta signos inflamatorios externos a nivel de ubre ni de pezón, la más difícil de corregir, la que más pérdidas económicas causa. La otra es la mastitis </a:t>
            </a:r>
            <a:r>
              <a:rPr lang="es-EC" dirty="0" smtClean="0">
                <a:solidFill>
                  <a:srgbClr val="FF0000"/>
                </a:solidFill>
              </a:rPr>
              <a:t>clínica</a:t>
            </a:r>
            <a:r>
              <a:rPr lang="es-EC" dirty="0" smtClean="0"/>
              <a:t>, </a:t>
            </a:r>
            <a:r>
              <a:rPr lang="es-EC" dirty="0" smtClean="0">
                <a:solidFill>
                  <a:srgbClr val="FF0000"/>
                </a:solidFill>
              </a:rPr>
              <a:t> </a:t>
            </a:r>
            <a:r>
              <a:rPr lang="es-EC" dirty="0" smtClean="0"/>
              <a:t>donde los </a:t>
            </a:r>
            <a:r>
              <a:rPr lang="es-EC" dirty="0" smtClean="0">
                <a:solidFill>
                  <a:srgbClr val="FF0000"/>
                </a:solidFill>
              </a:rPr>
              <a:t>signos visibles </a:t>
            </a:r>
            <a:r>
              <a:rPr lang="es-EC" dirty="0" smtClean="0"/>
              <a:t>son característicos y sus síntomas varían según el grado de la enfermedad (Tabla 2.)</a:t>
            </a:r>
            <a:endParaRPr lang="es-EC" dirty="0">
              <a:solidFill>
                <a:srgbClr val="FF0000"/>
              </a:solidFill>
            </a:endParaRPr>
          </a:p>
          <a:p>
            <a:pPr algn="just"/>
            <a:r>
              <a:rPr lang="es-EC" dirty="0" smtClean="0"/>
              <a:t> </a:t>
            </a:r>
            <a:endParaRPr lang="es-EC" dirty="0"/>
          </a:p>
        </p:txBody>
      </p:sp>
      <p:sp>
        <p:nvSpPr>
          <p:cNvPr id="10" name="CuadroTexto 9"/>
          <p:cNvSpPr txBox="1"/>
          <p:nvPr/>
        </p:nvSpPr>
        <p:spPr>
          <a:xfrm>
            <a:off x="547936" y="62901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>
                <a:latin typeface="Tw Cen MT" panose="020B0602020104020603" pitchFamily="34" charset="0"/>
              </a:rPr>
              <a:t>Introducción</a:t>
            </a:r>
            <a:endParaRPr lang="es-EC" sz="2800" b="1" dirty="0">
              <a:latin typeface="Tw Cen MT" panose="020B0602020104020603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842" y="5812244"/>
            <a:ext cx="2609081" cy="7131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99" y="2805408"/>
            <a:ext cx="3814553" cy="214568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780928"/>
            <a:ext cx="3814553" cy="214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5379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10683</TotalTime>
  <Words>4506</Words>
  <Application>Microsoft Office PowerPoint</Application>
  <PresentationFormat>Presentación en pantalla (4:3)</PresentationFormat>
  <Paragraphs>688</Paragraphs>
  <Slides>56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1" baseType="lpstr">
      <vt:lpstr>Arial</vt:lpstr>
      <vt:lpstr>Calibri</vt:lpstr>
      <vt:lpstr>Times New Roman</vt:lpstr>
      <vt:lpstr>Tw Cen MT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DE UN METODO DE DETECCION ROBUSTA PARA LA PATOGENICIDAD DE Collectotrichum spp. EN PLANTULAS DE FRESA PARA REALIZAR ESTUDIOS GENETICOS</dc:title>
  <dc:creator>UltraTech</dc:creator>
  <cp:lastModifiedBy>Cristhian Andrade</cp:lastModifiedBy>
  <cp:revision>256</cp:revision>
  <cp:lastPrinted>2018-03-14T04:15:55Z</cp:lastPrinted>
  <dcterms:created xsi:type="dcterms:W3CDTF">2013-09-07T16:57:59Z</dcterms:created>
  <dcterms:modified xsi:type="dcterms:W3CDTF">2018-03-16T18:50:49Z</dcterms:modified>
</cp:coreProperties>
</file>