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256" r:id="rId2"/>
    <p:sldId id="346" r:id="rId3"/>
    <p:sldId id="354" r:id="rId4"/>
    <p:sldId id="347" r:id="rId5"/>
    <p:sldId id="355" r:id="rId6"/>
    <p:sldId id="348" r:id="rId7"/>
    <p:sldId id="356" r:id="rId8"/>
    <p:sldId id="349" r:id="rId9"/>
    <p:sldId id="350" r:id="rId10"/>
    <p:sldId id="364" r:id="rId11"/>
    <p:sldId id="373" r:id="rId12"/>
    <p:sldId id="352" r:id="rId13"/>
    <p:sldId id="357" r:id="rId14"/>
    <p:sldId id="351" r:id="rId15"/>
    <p:sldId id="353" r:id="rId16"/>
    <p:sldId id="358" r:id="rId17"/>
    <p:sldId id="359" r:id="rId18"/>
    <p:sldId id="360" r:id="rId19"/>
    <p:sldId id="371" r:id="rId20"/>
    <p:sldId id="361" r:id="rId21"/>
    <p:sldId id="363" r:id="rId22"/>
    <p:sldId id="374" r:id="rId23"/>
    <p:sldId id="376" r:id="rId24"/>
    <p:sldId id="367" r:id="rId25"/>
    <p:sldId id="366" r:id="rId26"/>
    <p:sldId id="369" r:id="rId27"/>
    <p:sldId id="368" r:id="rId28"/>
    <p:sldId id="377" r:id="rId29"/>
    <p:sldId id="378" r:id="rId30"/>
    <p:sldId id="379" r:id="rId31"/>
    <p:sldId id="380" r:id="rId32"/>
    <p:sldId id="382" r:id="rId33"/>
    <p:sldId id="383" r:id="rId34"/>
    <p:sldId id="384" r:id="rId35"/>
    <p:sldId id="385" r:id="rId36"/>
    <p:sldId id="386" r:id="rId37"/>
  </p:sldIdLst>
  <p:sldSz cx="9144000" cy="6858000" type="screen4x3"/>
  <p:notesSz cx="7023100" cy="93091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D1D1D1"/>
    <a:srgbClr val="005CB8"/>
    <a:srgbClr val="03080D"/>
    <a:srgbClr val="00246C"/>
    <a:srgbClr val="152B47"/>
    <a:srgbClr val="DDEBF7"/>
    <a:srgbClr val="EAEA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048" autoAdjust="0"/>
  </p:normalViewPr>
  <p:slideViewPr>
    <p:cSldViewPr>
      <p:cViewPr varScale="1">
        <p:scale>
          <a:sx n="66" d="100"/>
          <a:sy n="66" d="100"/>
        </p:scale>
        <p:origin x="1530" y="66"/>
      </p:cViewPr>
      <p:guideLst>
        <p:guide orient="horz" pos="2069"/>
        <p:guide pos="2880"/>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image" Target="../media/image9.jpeg"/><Relationship Id="rId5" Type="http://schemas.openxmlformats.org/officeDocument/2006/relationships/image" Target="../media/image12.png"/><Relationship Id="rId4" Type="http://schemas.openxmlformats.org/officeDocument/2006/relationships/image" Target="../media/image11.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image" Target="../media/image9.jpeg"/><Relationship Id="rId5" Type="http://schemas.openxmlformats.org/officeDocument/2006/relationships/image" Target="../media/image12.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28E116-C7E3-4F93-B41A-56EC0984FCEC}"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C"/>
        </a:p>
      </dgm:t>
    </dgm:pt>
    <dgm:pt modelId="{39580FF8-0A80-4928-BF77-A6022C680284}">
      <dgm:prSet phldrT="[Texto]"/>
      <dgm:spPr/>
      <dgm:t>
        <a:bodyPr/>
        <a:lstStyle/>
        <a:p>
          <a:r>
            <a:rPr lang="es-EC" dirty="0" smtClean="0"/>
            <a:t>INTRODUCCIÓN</a:t>
          </a:r>
          <a:endParaRPr lang="es-EC" dirty="0"/>
        </a:p>
      </dgm:t>
    </dgm:pt>
    <dgm:pt modelId="{6365F484-FC3F-4668-8550-595CEE61541F}" type="parTrans" cxnId="{A29ADEA7-BD1E-4583-BBD4-F9D215EE6DB9}">
      <dgm:prSet/>
      <dgm:spPr/>
      <dgm:t>
        <a:bodyPr/>
        <a:lstStyle/>
        <a:p>
          <a:endParaRPr lang="es-EC"/>
        </a:p>
      </dgm:t>
    </dgm:pt>
    <dgm:pt modelId="{EE1F209E-687E-4AAC-8AC5-22250A259CAD}" type="sibTrans" cxnId="{A29ADEA7-BD1E-4583-BBD4-F9D215EE6DB9}">
      <dgm:prSet/>
      <dgm:spPr/>
      <dgm:t>
        <a:bodyPr/>
        <a:lstStyle/>
        <a:p>
          <a:endParaRPr lang="es-EC"/>
        </a:p>
      </dgm:t>
    </dgm:pt>
    <dgm:pt modelId="{06934228-9183-4B68-863B-6C967370EAD1}">
      <dgm:prSet phldrT="[Texto]"/>
      <dgm:spPr/>
      <dgm:t>
        <a:bodyPr/>
        <a:lstStyle/>
        <a:p>
          <a:r>
            <a:rPr lang="es-EC" dirty="0" smtClean="0"/>
            <a:t>PLANTEAMIENTO DEL PROBLEMA</a:t>
          </a:r>
          <a:endParaRPr lang="es-EC" dirty="0"/>
        </a:p>
      </dgm:t>
    </dgm:pt>
    <dgm:pt modelId="{A06C0099-9FFE-42DA-9807-150B0A163BD0}" type="parTrans" cxnId="{64C6D185-0F58-4F11-9F46-FF63C65217BA}">
      <dgm:prSet/>
      <dgm:spPr/>
      <dgm:t>
        <a:bodyPr/>
        <a:lstStyle/>
        <a:p>
          <a:endParaRPr lang="es-EC"/>
        </a:p>
      </dgm:t>
    </dgm:pt>
    <dgm:pt modelId="{9D359B72-F1C9-4157-A733-BCFFF306150E}" type="sibTrans" cxnId="{64C6D185-0F58-4F11-9F46-FF63C65217BA}">
      <dgm:prSet/>
      <dgm:spPr/>
      <dgm:t>
        <a:bodyPr/>
        <a:lstStyle/>
        <a:p>
          <a:endParaRPr lang="es-EC"/>
        </a:p>
      </dgm:t>
    </dgm:pt>
    <dgm:pt modelId="{9A0F5D71-6262-4DCE-80FC-D7600753BAD8}">
      <dgm:prSet phldrT="[Texto]"/>
      <dgm:spPr/>
      <dgm:t>
        <a:bodyPr/>
        <a:lstStyle/>
        <a:p>
          <a:r>
            <a:rPr lang="es-EC" dirty="0" smtClean="0"/>
            <a:t>OBJETIVOS</a:t>
          </a:r>
          <a:endParaRPr lang="es-EC" dirty="0"/>
        </a:p>
      </dgm:t>
    </dgm:pt>
    <dgm:pt modelId="{278D59BE-B236-4370-9D32-570C9DA0979D}" type="parTrans" cxnId="{5159A84E-492A-4813-BC83-B96538C045C5}">
      <dgm:prSet/>
      <dgm:spPr/>
      <dgm:t>
        <a:bodyPr/>
        <a:lstStyle/>
        <a:p>
          <a:endParaRPr lang="es-EC"/>
        </a:p>
      </dgm:t>
    </dgm:pt>
    <dgm:pt modelId="{1C9112F3-F5FF-4673-8A97-DA9AF67A2A25}" type="sibTrans" cxnId="{5159A84E-492A-4813-BC83-B96538C045C5}">
      <dgm:prSet/>
      <dgm:spPr/>
      <dgm:t>
        <a:bodyPr/>
        <a:lstStyle/>
        <a:p>
          <a:endParaRPr lang="es-EC"/>
        </a:p>
      </dgm:t>
    </dgm:pt>
    <dgm:pt modelId="{F9993CFA-31AA-4603-8582-A255B1C9496D}">
      <dgm:prSet phldrT="[Texto]"/>
      <dgm:spPr/>
      <dgm:t>
        <a:bodyPr/>
        <a:lstStyle/>
        <a:p>
          <a:r>
            <a:rPr lang="es-EC" dirty="0" smtClean="0"/>
            <a:t>ANTECEDENTES</a:t>
          </a:r>
          <a:endParaRPr lang="es-EC" dirty="0"/>
        </a:p>
      </dgm:t>
    </dgm:pt>
    <dgm:pt modelId="{30F85FA6-DD95-4E4C-AAE3-9DDB88B36055}" type="parTrans" cxnId="{FEA15317-5A09-4150-9D59-A0BCEDDA1CD9}">
      <dgm:prSet/>
      <dgm:spPr/>
      <dgm:t>
        <a:bodyPr/>
        <a:lstStyle/>
        <a:p>
          <a:endParaRPr lang="es-EC"/>
        </a:p>
      </dgm:t>
    </dgm:pt>
    <dgm:pt modelId="{6F1B8A09-08B8-45E2-911A-51453EBCFF07}" type="sibTrans" cxnId="{FEA15317-5A09-4150-9D59-A0BCEDDA1CD9}">
      <dgm:prSet/>
      <dgm:spPr/>
      <dgm:t>
        <a:bodyPr/>
        <a:lstStyle/>
        <a:p>
          <a:endParaRPr lang="es-EC"/>
        </a:p>
      </dgm:t>
    </dgm:pt>
    <dgm:pt modelId="{3E12557E-2A83-42CE-B4A2-9C99DD42B576}">
      <dgm:prSet phldrT="[Texto]"/>
      <dgm:spPr/>
      <dgm:t>
        <a:bodyPr/>
        <a:lstStyle/>
        <a:p>
          <a:r>
            <a:rPr lang="es-EC" dirty="0" smtClean="0"/>
            <a:t>FUNDAMENTACION TEÓRICA</a:t>
          </a:r>
          <a:endParaRPr lang="es-EC" dirty="0"/>
        </a:p>
      </dgm:t>
    </dgm:pt>
    <dgm:pt modelId="{38549E92-9390-4660-843E-15BA3C75DA05}" type="parTrans" cxnId="{44D73478-17B5-4258-9016-6BF0716B5249}">
      <dgm:prSet/>
      <dgm:spPr/>
      <dgm:t>
        <a:bodyPr/>
        <a:lstStyle/>
        <a:p>
          <a:endParaRPr lang="es-EC"/>
        </a:p>
      </dgm:t>
    </dgm:pt>
    <dgm:pt modelId="{5C57D843-E4D4-41D3-8B99-46E72870F818}" type="sibTrans" cxnId="{44D73478-17B5-4258-9016-6BF0716B5249}">
      <dgm:prSet/>
      <dgm:spPr/>
      <dgm:t>
        <a:bodyPr/>
        <a:lstStyle/>
        <a:p>
          <a:endParaRPr lang="es-EC"/>
        </a:p>
      </dgm:t>
    </dgm:pt>
    <dgm:pt modelId="{0A137819-683E-4ACF-BAA7-1F3671EFA27B}">
      <dgm:prSet phldrT="[Texto]"/>
      <dgm:spPr/>
      <dgm:t>
        <a:bodyPr/>
        <a:lstStyle/>
        <a:p>
          <a:r>
            <a:rPr lang="es-EC" dirty="0" smtClean="0"/>
            <a:t>FUNDAMENTACIÓN METODOLÓGICA</a:t>
          </a:r>
          <a:endParaRPr lang="es-EC" dirty="0"/>
        </a:p>
      </dgm:t>
    </dgm:pt>
    <dgm:pt modelId="{BA47CE92-CE6B-4B1E-BEE8-D35A97E35A47}" type="parTrans" cxnId="{24C433DF-9CFA-40DD-B10C-A82DC48AD3A6}">
      <dgm:prSet/>
      <dgm:spPr/>
      <dgm:t>
        <a:bodyPr/>
        <a:lstStyle/>
        <a:p>
          <a:endParaRPr lang="es-EC"/>
        </a:p>
      </dgm:t>
    </dgm:pt>
    <dgm:pt modelId="{4F6531D4-EE4D-4F78-AFE9-BA767339D742}" type="sibTrans" cxnId="{24C433DF-9CFA-40DD-B10C-A82DC48AD3A6}">
      <dgm:prSet/>
      <dgm:spPr/>
      <dgm:t>
        <a:bodyPr/>
        <a:lstStyle/>
        <a:p>
          <a:endParaRPr lang="es-EC"/>
        </a:p>
      </dgm:t>
    </dgm:pt>
    <dgm:pt modelId="{FC843015-5B0A-47A2-B210-4B1EF99016E6}">
      <dgm:prSet phldrT="[Texto]"/>
      <dgm:spPr/>
      <dgm:t>
        <a:bodyPr/>
        <a:lstStyle/>
        <a:p>
          <a:r>
            <a:rPr lang="es-EC" dirty="0" smtClean="0"/>
            <a:t>PROPUESTA</a:t>
          </a:r>
          <a:endParaRPr lang="es-EC" dirty="0"/>
        </a:p>
      </dgm:t>
    </dgm:pt>
    <dgm:pt modelId="{D95B15C2-78E0-4C1E-8D0C-E4DFFE80417C}" type="parTrans" cxnId="{97BBC1C3-21EA-4337-8BCD-6B4D21B91491}">
      <dgm:prSet/>
      <dgm:spPr/>
      <dgm:t>
        <a:bodyPr/>
        <a:lstStyle/>
        <a:p>
          <a:endParaRPr lang="es-EC"/>
        </a:p>
      </dgm:t>
    </dgm:pt>
    <dgm:pt modelId="{EE73F393-0E1D-4B47-8E7B-44B42EB4B440}" type="sibTrans" cxnId="{97BBC1C3-21EA-4337-8BCD-6B4D21B91491}">
      <dgm:prSet/>
      <dgm:spPr/>
      <dgm:t>
        <a:bodyPr/>
        <a:lstStyle/>
        <a:p>
          <a:endParaRPr lang="es-EC"/>
        </a:p>
      </dgm:t>
    </dgm:pt>
    <dgm:pt modelId="{A459B453-5D1C-42D5-A697-7C1B372265C0}">
      <dgm:prSet phldrT="[Texto]"/>
      <dgm:spPr/>
      <dgm:t>
        <a:bodyPr/>
        <a:lstStyle/>
        <a:p>
          <a:r>
            <a:rPr lang="es-EC" dirty="0" smtClean="0"/>
            <a:t>CONCLUSIONES Y RECOMENDACIONES</a:t>
          </a:r>
          <a:endParaRPr lang="es-EC" dirty="0"/>
        </a:p>
      </dgm:t>
    </dgm:pt>
    <dgm:pt modelId="{B322EC5E-7A0F-498D-9CFF-E771F37A3B4F}" type="parTrans" cxnId="{C19CDB33-7405-4808-B2EE-FC4407869A63}">
      <dgm:prSet/>
      <dgm:spPr/>
      <dgm:t>
        <a:bodyPr/>
        <a:lstStyle/>
        <a:p>
          <a:endParaRPr lang="es-EC"/>
        </a:p>
      </dgm:t>
    </dgm:pt>
    <dgm:pt modelId="{3B271E72-CEBD-4B62-8D8F-56CFC294231F}" type="sibTrans" cxnId="{C19CDB33-7405-4808-B2EE-FC4407869A63}">
      <dgm:prSet/>
      <dgm:spPr/>
      <dgm:t>
        <a:bodyPr/>
        <a:lstStyle/>
        <a:p>
          <a:endParaRPr lang="es-EC"/>
        </a:p>
      </dgm:t>
    </dgm:pt>
    <dgm:pt modelId="{04362CD9-3BFC-4A73-B53F-059A2414E463}" type="pres">
      <dgm:prSet presAssocID="{AA28E116-C7E3-4F93-B41A-56EC0984FCEC}" presName="linear" presStyleCnt="0">
        <dgm:presLayoutVars>
          <dgm:dir/>
          <dgm:animLvl val="lvl"/>
          <dgm:resizeHandles val="exact"/>
        </dgm:presLayoutVars>
      </dgm:prSet>
      <dgm:spPr/>
      <dgm:t>
        <a:bodyPr/>
        <a:lstStyle/>
        <a:p>
          <a:endParaRPr lang="es-EC"/>
        </a:p>
      </dgm:t>
    </dgm:pt>
    <dgm:pt modelId="{04845E2F-C8B2-4CA1-85C6-81B584ADDBAD}" type="pres">
      <dgm:prSet presAssocID="{39580FF8-0A80-4928-BF77-A6022C680284}" presName="parentLin" presStyleCnt="0"/>
      <dgm:spPr/>
    </dgm:pt>
    <dgm:pt modelId="{3CC81552-7752-4B73-B7B4-4FE5A4496DBB}" type="pres">
      <dgm:prSet presAssocID="{39580FF8-0A80-4928-BF77-A6022C680284}" presName="parentLeftMargin" presStyleLbl="node1" presStyleIdx="0" presStyleCnt="8"/>
      <dgm:spPr/>
      <dgm:t>
        <a:bodyPr/>
        <a:lstStyle/>
        <a:p>
          <a:endParaRPr lang="es-EC"/>
        </a:p>
      </dgm:t>
    </dgm:pt>
    <dgm:pt modelId="{7915F376-A0D2-4FF4-8203-96D757BC83E0}" type="pres">
      <dgm:prSet presAssocID="{39580FF8-0A80-4928-BF77-A6022C680284}" presName="parentText" presStyleLbl="node1" presStyleIdx="0" presStyleCnt="8">
        <dgm:presLayoutVars>
          <dgm:chMax val="0"/>
          <dgm:bulletEnabled val="1"/>
        </dgm:presLayoutVars>
      </dgm:prSet>
      <dgm:spPr/>
      <dgm:t>
        <a:bodyPr/>
        <a:lstStyle/>
        <a:p>
          <a:endParaRPr lang="es-EC"/>
        </a:p>
      </dgm:t>
    </dgm:pt>
    <dgm:pt modelId="{B5913128-5272-445A-9E20-AC4DF0A5BEDA}" type="pres">
      <dgm:prSet presAssocID="{39580FF8-0A80-4928-BF77-A6022C680284}" presName="negativeSpace" presStyleCnt="0"/>
      <dgm:spPr/>
    </dgm:pt>
    <dgm:pt modelId="{AC94E6B5-EDFA-44EE-96E9-8BF9CF069F53}" type="pres">
      <dgm:prSet presAssocID="{39580FF8-0A80-4928-BF77-A6022C680284}" presName="childText" presStyleLbl="conFgAcc1" presStyleIdx="0" presStyleCnt="8">
        <dgm:presLayoutVars>
          <dgm:bulletEnabled val="1"/>
        </dgm:presLayoutVars>
      </dgm:prSet>
      <dgm:spPr/>
    </dgm:pt>
    <dgm:pt modelId="{13C137BC-A3FE-4C65-AB1B-EC64703A0D3C}" type="pres">
      <dgm:prSet presAssocID="{EE1F209E-687E-4AAC-8AC5-22250A259CAD}" presName="spaceBetweenRectangles" presStyleCnt="0"/>
      <dgm:spPr/>
    </dgm:pt>
    <dgm:pt modelId="{7E0B797E-8247-4D00-90EC-8415D4FF477D}" type="pres">
      <dgm:prSet presAssocID="{06934228-9183-4B68-863B-6C967370EAD1}" presName="parentLin" presStyleCnt="0"/>
      <dgm:spPr/>
    </dgm:pt>
    <dgm:pt modelId="{19AEAEB4-CD33-4A70-8411-EAD719D0A1C6}" type="pres">
      <dgm:prSet presAssocID="{06934228-9183-4B68-863B-6C967370EAD1}" presName="parentLeftMargin" presStyleLbl="node1" presStyleIdx="0" presStyleCnt="8"/>
      <dgm:spPr/>
      <dgm:t>
        <a:bodyPr/>
        <a:lstStyle/>
        <a:p>
          <a:endParaRPr lang="es-EC"/>
        </a:p>
      </dgm:t>
    </dgm:pt>
    <dgm:pt modelId="{372B71CD-6FC0-4396-A481-E0A68173D71F}" type="pres">
      <dgm:prSet presAssocID="{06934228-9183-4B68-863B-6C967370EAD1}" presName="parentText" presStyleLbl="node1" presStyleIdx="1" presStyleCnt="8">
        <dgm:presLayoutVars>
          <dgm:chMax val="0"/>
          <dgm:bulletEnabled val="1"/>
        </dgm:presLayoutVars>
      </dgm:prSet>
      <dgm:spPr/>
      <dgm:t>
        <a:bodyPr/>
        <a:lstStyle/>
        <a:p>
          <a:endParaRPr lang="es-EC"/>
        </a:p>
      </dgm:t>
    </dgm:pt>
    <dgm:pt modelId="{ED60E477-963E-43A6-8568-D8D602F14E6B}" type="pres">
      <dgm:prSet presAssocID="{06934228-9183-4B68-863B-6C967370EAD1}" presName="negativeSpace" presStyleCnt="0"/>
      <dgm:spPr/>
    </dgm:pt>
    <dgm:pt modelId="{883108E5-2E6D-4AA7-9B96-E1394EDAB260}" type="pres">
      <dgm:prSet presAssocID="{06934228-9183-4B68-863B-6C967370EAD1}" presName="childText" presStyleLbl="conFgAcc1" presStyleIdx="1" presStyleCnt="8">
        <dgm:presLayoutVars>
          <dgm:bulletEnabled val="1"/>
        </dgm:presLayoutVars>
      </dgm:prSet>
      <dgm:spPr/>
    </dgm:pt>
    <dgm:pt modelId="{1B4FC91C-01B5-4A78-9B74-9642FC29EE52}" type="pres">
      <dgm:prSet presAssocID="{9D359B72-F1C9-4157-A733-BCFFF306150E}" presName="spaceBetweenRectangles" presStyleCnt="0"/>
      <dgm:spPr/>
    </dgm:pt>
    <dgm:pt modelId="{F843341C-F7A9-41E0-AF35-71D84AAC135F}" type="pres">
      <dgm:prSet presAssocID="{9A0F5D71-6262-4DCE-80FC-D7600753BAD8}" presName="parentLin" presStyleCnt="0"/>
      <dgm:spPr/>
    </dgm:pt>
    <dgm:pt modelId="{2B1994D0-8990-4B58-A224-2C810651764C}" type="pres">
      <dgm:prSet presAssocID="{9A0F5D71-6262-4DCE-80FC-D7600753BAD8}" presName="parentLeftMargin" presStyleLbl="node1" presStyleIdx="1" presStyleCnt="8"/>
      <dgm:spPr/>
      <dgm:t>
        <a:bodyPr/>
        <a:lstStyle/>
        <a:p>
          <a:endParaRPr lang="es-EC"/>
        </a:p>
      </dgm:t>
    </dgm:pt>
    <dgm:pt modelId="{2BB5099C-FBD2-4114-A7D1-22A49DB516B9}" type="pres">
      <dgm:prSet presAssocID="{9A0F5D71-6262-4DCE-80FC-D7600753BAD8}" presName="parentText" presStyleLbl="node1" presStyleIdx="2" presStyleCnt="8">
        <dgm:presLayoutVars>
          <dgm:chMax val="0"/>
          <dgm:bulletEnabled val="1"/>
        </dgm:presLayoutVars>
      </dgm:prSet>
      <dgm:spPr/>
      <dgm:t>
        <a:bodyPr/>
        <a:lstStyle/>
        <a:p>
          <a:endParaRPr lang="es-EC"/>
        </a:p>
      </dgm:t>
    </dgm:pt>
    <dgm:pt modelId="{ECD6D8AF-34CD-4544-B8BD-2ACCF918594C}" type="pres">
      <dgm:prSet presAssocID="{9A0F5D71-6262-4DCE-80FC-D7600753BAD8}" presName="negativeSpace" presStyleCnt="0"/>
      <dgm:spPr/>
    </dgm:pt>
    <dgm:pt modelId="{67A670D1-FB2D-489D-94B0-C9101A419750}" type="pres">
      <dgm:prSet presAssocID="{9A0F5D71-6262-4DCE-80FC-D7600753BAD8}" presName="childText" presStyleLbl="conFgAcc1" presStyleIdx="2" presStyleCnt="8">
        <dgm:presLayoutVars>
          <dgm:bulletEnabled val="1"/>
        </dgm:presLayoutVars>
      </dgm:prSet>
      <dgm:spPr/>
    </dgm:pt>
    <dgm:pt modelId="{967F1C90-C5CB-4815-AA76-0E46B15F171F}" type="pres">
      <dgm:prSet presAssocID="{1C9112F3-F5FF-4673-8A97-DA9AF67A2A25}" presName="spaceBetweenRectangles" presStyleCnt="0"/>
      <dgm:spPr/>
    </dgm:pt>
    <dgm:pt modelId="{FE448382-E6E1-4D31-8231-4858C62A0B6C}" type="pres">
      <dgm:prSet presAssocID="{F9993CFA-31AA-4603-8582-A255B1C9496D}" presName="parentLin" presStyleCnt="0"/>
      <dgm:spPr/>
    </dgm:pt>
    <dgm:pt modelId="{98C0B365-E3C2-43FC-BEB2-9BFA93718214}" type="pres">
      <dgm:prSet presAssocID="{F9993CFA-31AA-4603-8582-A255B1C9496D}" presName="parentLeftMargin" presStyleLbl="node1" presStyleIdx="2" presStyleCnt="8"/>
      <dgm:spPr/>
      <dgm:t>
        <a:bodyPr/>
        <a:lstStyle/>
        <a:p>
          <a:endParaRPr lang="es-EC"/>
        </a:p>
      </dgm:t>
    </dgm:pt>
    <dgm:pt modelId="{94A5FD11-4F2B-4D57-9573-CE15B29C4B13}" type="pres">
      <dgm:prSet presAssocID="{F9993CFA-31AA-4603-8582-A255B1C9496D}" presName="parentText" presStyleLbl="node1" presStyleIdx="3" presStyleCnt="8">
        <dgm:presLayoutVars>
          <dgm:chMax val="0"/>
          <dgm:bulletEnabled val="1"/>
        </dgm:presLayoutVars>
      </dgm:prSet>
      <dgm:spPr/>
      <dgm:t>
        <a:bodyPr/>
        <a:lstStyle/>
        <a:p>
          <a:endParaRPr lang="es-EC"/>
        </a:p>
      </dgm:t>
    </dgm:pt>
    <dgm:pt modelId="{481FB538-A7AF-49DD-926C-ADC1EE300FE2}" type="pres">
      <dgm:prSet presAssocID="{F9993CFA-31AA-4603-8582-A255B1C9496D}" presName="negativeSpace" presStyleCnt="0"/>
      <dgm:spPr/>
    </dgm:pt>
    <dgm:pt modelId="{A3B01C1F-7877-4595-840A-783B1F3613DB}" type="pres">
      <dgm:prSet presAssocID="{F9993CFA-31AA-4603-8582-A255B1C9496D}" presName="childText" presStyleLbl="conFgAcc1" presStyleIdx="3" presStyleCnt="8">
        <dgm:presLayoutVars>
          <dgm:bulletEnabled val="1"/>
        </dgm:presLayoutVars>
      </dgm:prSet>
      <dgm:spPr/>
    </dgm:pt>
    <dgm:pt modelId="{354373EC-5CD7-4F7F-B609-332C50788769}" type="pres">
      <dgm:prSet presAssocID="{6F1B8A09-08B8-45E2-911A-51453EBCFF07}" presName="spaceBetweenRectangles" presStyleCnt="0"/>
      <dgm:spPr/>
    </dgm:pt>
    <dgm:pt modelId="{F5322AE4-EF66-447B-82E7-70B4EA2F4DE7}" type="pres">
      <dgm:prSet presAssocID="{3E12557E-2A83-42CE-B4A2-9C99DD42B576}" presName="parentLin" presStyleCnt="0"/>
      <dgm:spPr/>
    </dgm:pt>
    <dgm:pt modelId="{11A4230F-8C9A-4582-9707-02ADC0393F83}" type="pres">
      <dgm:prSet presAssocID="{3E12557E-2A83-42CE-B4A2-9C99DD42B576}" presName="parentLeftMargin" presStyleLbl="node1" presStyleIdx="3" presStyleCnt="8"/>
      <dgm:spPr/>
      <dgm:t>
        <a:bodyPr/>
        <a:lstStyle/>
        <a:p>
          <a:endParaRPr lang="es-EC"/>
        </a:p>
      </dgm:t>
    </dgm:pt>
    <dgm:pt modelId="{F45EAE4F-8F93-41EA-A25F-2C9A981D16EB}" type="pres">
      <dgm:prSet presAssocID="{3E12557E-2A83-42CE-B4A2-9C99DD42B576}" presName="parentText" presStyleLbl="node1" presStyleIdx="4" presStyleCnt="8">
        <dgm:presLayoutVars>
          <dgm:chMax val="0"/>
          <dgm:bulletEnabled val="1"/>
        </dgm:presLayoutVars>
      </dgm:prSet>
      <dgm:spPr/>
      <dgm:t>
        <a:bodyPr/>
        <a:lstStyle/>
        <a:p>
          <a:endParaRPr lang="es-EC"/>
        </a:p>
      </dgm:t>
    </dgm:pt>
    <dgm:pt modelId="{127E7C29-514D-4184-AFCC-E52B2F950356}" type="pres">
      <dgm:prSet presAssocID="{3E12557E-2A83-42CE-B4A2-9C99DD42B576}" presName="negativeSpace" presStyleCnt="0"/>
      <dgm:spPr/>
    </dgm:pt>
    <dgm:pt modelId="{B300991B-B085-40BF-B984-CB4149C83ECF}" type="pres">
      <dgm:prSet presAssocID="{3E12557E-2A83-42CE-B4A2-9C99DD42B576}" presName="childText" presStyleLbl="conFgAcc1" presStyleIdx="4" presStyleCnt="8">
        <dgm:presLayoutVars>
          <dgm:bulletEnabled val="1"/>
        </dgm:presLayoutVars>
      </dgm:prSet>
      <dgm:spPr/>
    </dgm:pt>
    <dgm:pt modelId="{B4398CEA-1E33-45E0-A28B-CD07A66D6563}" type="pres">
      <dgm:prSet presAssocID="{5C57D843-E4D4-41D3-8B99-46E72870F818}" presName="spaceBetweenRectangles" presStyleCnt="0"/>
      <dgm:spPr/>
    </dgm:pt>
    <dgm:pt modelId="{50F14DB1-BEF1-413C-9045-68C20CA37C4A}" type="pres">
      <dgm:prSet presAssocID="{0A137819-683E-4ACF-BAA7-1F3671EFA27B}" presName="parentLin" presStyleCnt="0"/>
      <dgm:spPr/>
    </dgm:pt>
    <dgm:pt modelId="{EFE0B6A1-2421-4CC2-AC8D-35571906BB55}" type="pres">
      <dgm:prSet presAssocID="{0A137819-683E-4ACF-BAA7-1F3671EFA27B}" presName="parentLeftMargin" presStyleLbl="node1" presStyleIdx="4" presStyleCnt="8"/>
      <dgm:spPr/>
      <dgm:t>
        <a:bodyPr/>
        <a:lstStyle/>
        <a:p>
          <a:endParaRPr lang="es-EC"/>
        </a:p>
      </dgm:t>
    </dgm:pt>
    <dgm:pt modelId="{15BCCCA7-652A-4FE6-A7D2-2B01BF7C7852}" type="pres">
      <dgm:prSet presAssocID="{0A137819-683E-4ACF-BAA7-1F3671EFA27B}" presName="parentText" presStyleLbl="node1" presStyleIdx="5" presStyleCnt="8">
        <dgm:presLayoutVars>
          <dgm:chMax val="0"/>
          <dgm:bulletEnabled val="1"/>
        </dgm:presLayoutVars>
      </dgm:prSet>
      <dgm:spPr/>
      <dgm:t>
        <a:bodyPr/>
        <a:lstStyle/>
        <a:p>
          <a:endParaRPr lang="es-EC"/>
        </a:p>
      </dgm:t>
    </dgm:pt>
    <dgm:pt modelId="{3441575B-9F67-4BE8-B376-581468BB006B}" type="pres">
      <dgm:prSet presAssocID="{0A137819-683E-4ACF-BAA7-1F3671EFA27B}" presName="negativeSpace" presStyleCnt="0"/>
      <dgm:spPr/>
    </dgm:pt>
    <dgm:pt modelId="{6A31EFFC-9347-4133-8580-147383AD1732}" type="pres">
      <dgm:prSet presAssocID="{0A137819-683E-4ACF-BAA7-1F3671EFA27B}" presName="childText" presStyleLbl="conFgAcc1" presStyleIdx="5" presStyleCnt="8">
        <dgm:presLayoutVars>
          <dgm:bulletEnabled val="1"/>
        </dgm:presLayoutVars>
      </dgm:prSet>
      <dgm:spPr/>
    </dgm:pt>
    <dgm:pt modelId="{E990D45E-50D9-4A02-9C2D-9538DDEEC12F}" type="pres">
      <dgm:prSet presAssocID="{4F6531D4-EE4D-4F78-AFE9-BA767339D742}" presName="spaceBetweenRectangles" presStyleCnt="0"/>
      <dgm:spPr/>
    </dgm:pt>
    <dgm:pt modelId="{2D189D34-32D4-45B0-8C31-5FACD2CA2FA8}" type="pres">
      <dgm:prSet presAssocID="{FC843015-5B0A-47A2-B210-4B1EF99016E6}" presName="parentLin" presStyleCnt="0"/>
      <dgm:spPr/>
    </dgm:pt>
    <dgm:pt modelId="{ECC21A7B-6B59-4894-B46E-70C2A1AF82BB}" type="pres">
      <dgm:prSet presAssocID="{FC843015-5B0A-47A2-B210-4B1EF99016E6}" presName="parentLeftMargin" presStyleLbl="node1" presStyleIdx="5" presStyleCnt="8"/>
      <dgm:spPr/>
      <dgm:t>
        <a:bodyPr/>
        <a:lstStyle/>
        <a:p>
          <a:endParaRPr lang="es-EC"/>
        </a:p>
      </dgm:t>
    </dgm:pt>
    <dgm:pt modelId="{F42866B1-06DD-4110-96A5-5F50A4683028}" type="pres">
      <dgm:prSet presAssocID="{FC843015-5B0A-47A2-B210-4B1EF99016E6}" presName="parentText" presStyleLbl="node1" presStyleIdx="6" presStyleCnt="8">
        <dgm:presLayoutVars>
          <dgm:chMax val="0"/>
          <dgm:bulletEnabled val="1"/>
        </dgm:presLayoutVars>
      </dgm:prSet>
      <dgm:spPr/>
      <dgm:t>
        <a:bodyPr/>
        <a:lstStyle/>
        <a:p>
          <a:endParaRPr lang="es-EC"/>
        </a:p>
      </dgm:t>
    </dgm:pt>
    <dgm:pt modelId="{9520949B-C4AA-48B0-9B89-6DE97BB4A1E5}" type="pres">
      <dgm:prSet presAssocID="{FC843015-5B0A-47A2-B210-4B1EF99016E6}" presName="negativeSpace" presStyleCnt="0"/>
      <dgm:spPr/>
    </dgm:pt>
    <dgm:pt modelId="{E7984E30-C32D-4885-8A03-146E006E01C9}" type="pres">
      <dgm:prSet presAssocID="{FC843015-5B0A-47A2-B210-4B1EF99016E6}" presName="childText" presStyleLbl="conFgAcc1" presStyleIdx="6" presStyleCnt="8">
        <dgm:presLayoutVars>
          <dgm:bulletEnabled val="1"/>
        </dgm:presLayoutVars>
      </dgm:prSet>
      <dgm:spPr/>
    </dgm:pt>
    <dgm:pt modelId="{273D85EF-7A8F-4B63-BA1B-CA6D6E96D5E3}" type="pres">
      <dgm:prSet presAssocID="{EE73F393-0E1D-4B47-8E7B-44B42EB4B440}" presName="spaceBetweenRectangles" presStyleCnt="0"/>
      <dgm:spPr/>
    </dgm:pt>
    <dgm:pt modelId="{B0330CD1-4B57-4032-9E08-C950BB6B2F5F}" type="pres">
      <dgm:prSet presAssocID="{A459B453-5D1C-42D5-A697-7C1B372265C0}" presName="parentLin" presStyleCnt="0"/>
      <dgm:spPr/>
    </dgm:pt>
    <dgm:pt modelId="{1F44CA8F-264D-4912-83A4-100921A9D088}" type="pres">
      <dgm:prSet presAssocID="{A459B453-5D1C-42D5-A697-7C1B372265C0}" presName="parentLeftMargin" presStyleLbl="node1" presStyleIdx="6" presStyleCnt="8"/>
      <dgm:spPr/>
      <dgm:t>
        <a:bodyPr/>
        <a:lstStyle/>
        <a:p>
          <a:endParaRPr lang="es-EC"/>
        </a:p>
      </dgm:t>
    </dgm:pt>
    <dgm:pt modelId="{C60CC435-2DCE-4E4C-8EB7-1F4F9D6D1E48}" type="pres">
      <dgm:prSet presAssocID="{A459B453-5D1C-42D5-A697-7C1B372265C0}" presName="parentText" presStyleLbl="node1" presStyleIdx="7" presStyleCnt="8">
        <dgm:presLayoutVars>
          <dgm:chMax val="0"/>
          <dgm:bulletEnabled val="1"/>
        </dgm:presLayoutVars>
      </dgm:prSet>
      <dgm:spPr/>
      <dgm:t>
        <a:bodyPr/>
        <a:lstStyle/>
        <a:p>
          <a:endParaRPr lang="es-EC"/>
        </a:p>
      </dgm:t>
    </dgm:pt>
    <dgm:pt modelId="{F40D56F6-0AF4-48A4-BF15-2AEEED08CD74}" type="pres">
      <dgm:prSet presAssocID="{A459B453-5D1C-42D5-A697-7C1B372265C0}" presName="negativeSpace" presStyleCnt="0"/>
      <dgm:spPr/>
    </dgm:pt>
    <dgm:pt modelId="{C419CB26-62FB-4A99-B498-3519B6E1A53E}" type="pres">
      <dgm:prSet presAssocID="{A459B453-5D1C-42D5-A697-7C1B372265C0}" presName="childText" presStyleLbl="conFgAcc1" presStyleIdx="7" presStyleCnt="8">
        <dgm:presLayoutVars>
          <dgm:bulletEnabled val="1"/>
        </dgm:presLayoutVars>
      </dgm:prSet>
      <dgm:spPr/>
    </dgm:pt>
  </dgm:ptLst>
  <dgm:cxnLst>
    <dgm:cxn modelId="{2070DDC1-8E65-477E-8F29-20FD663A9CB6}" type="presOf" srcId="{06934228-9183-4B68-863B-6C967370EAD1}" destId="{372B71CD-6FC0-4396-A481-E0A68173D71F}" srcOrd="1" destOrd="0" presId="urn:microsoft.com/office/officeart/2005/8/layout/list1"/>
    <dgm:cxn modelId="{24C433DF-9CFA-40DD-B10C-A82DC48AD3A6}" srcId="{AA28E116-C7E3-4F93-B41A-56EC0984FCEC}" destId="{0A137819-683E-4ACF-BAA7-1F3671EFA27B}" srcOrd="5" destOrd="0" parTransId="{BA47CE92-CE6B-4B1E-BEE8-D35A97E35A47}" sibTransId="{4F6531D4-EE4D-4F78-AFE9-BA767339D742}"/>
    <dgm:cxn modelId="{A29ADEA7-BD1E-4583-BBD4-F9D215EE6DB9}" srcId="{AA28E116-C7E3-4F93-B41A-56EC0984FCEC}" destId="{39580FF8-0A80-4928-BF77-A6022C680284}" srcOrd="0" destOrd="0" parTransId="{6365F484-FC3F-4668-8550-595CEE61541F}" sibTransId="{EE1F209E-687E-4AAC-8AC5-22250A259CAD}"/>
    <dgm:cxn modelId="{5159A84E-492A-4813-BC83-B96538C045C5}" srcId="{AA28E116-C7E3-4F93-B41A-56EC0984FCEC}" destId="{9A0F5D71-6262-4DCE-80FC-D7600753BAD8}" srcOrd="2" destOrd="0" parTransId="{278D59BE-B236-4370-9D32-570C9DA0979D}" sibTransId="{1C9112F3-F5FF-4673-8A97-DA9AF67A2A25}"/>
    <dgm:cxn modelId="{57E68463-8EDC-4779-95BB-1CEA8336907B}" type="presOf" srcId="{3E12557E-2A83-42CE-B4A2-9C99DD42B576}" destId="{11A4230F-8C9A-4582-9707-02ADC0393F83}" srcOrd="0" destOrd="0" presId="urn:microsoft.com/office/officeart/2005/8/layout/list1"/>
    <dgm:cxn modelId="{D8F69E65-3603-48E3-9EC3-FD767F8D5B77}" type="presOf" srcId="{39580FF8-0A80-4928-BF77-A6022C680284}" destId="{7915F376-A0D2-4FF4-8203-96D757BC83E0}" srcOrd="1" destOrd="0" presId="urn:microsoft.com/office/officeart/2005/8/layout/list1"/>
    <dgm:cxn modelId="{AE5B69FF-E58F-4D01-8F7A-CF96299AC40A}" type="presOf" srcId="{AA28E116-C7E3-4F93-B41A-56EC0984FCEC}" destId="{04362CD9-3BFC-4A73-B53F-059A2414E463}" srcOrd="0" destOrd="0" presId="urn:microsoft.com/office/officeart/2005/8/layout/list1"/>
    <dgm:cxn modelId="{8EDD1313-2105-4CE6-B5C8-403D53C9ABA9}" type="presOf" srcId="{FC843015-5B0A-47A2-B210-4B1EF99016E6}" destId="{F42866B1-06DD-4110-96A5-5F50A4683028}" srcOrd="1" destOrd="0" presId="urn:microsoft.com/office/officeart/2005/8/layout/list1"/>
    <dgm:cxn modelId="{DF6BA0D0-953C-40D3-BE64-1139C19CF6F4}" type="presOf" srcId="{F9993CFA-31AA-4603-8582-A255B1C9496D}" destId="{94A5FD11-4F2B-4D57-9573-CE15B29C4B13}" srcOrd="1" destOrd="0" presId="urn:microsoft.com/office/officeart/2005/8/layout/list1"/>
    <dgm:cxn modelId="{FEA15317-5A09-4150-9D59-A0BCEDDA1CD9}" srcId="{AA28E116-C7E3-4F93-B41A-56EC0984FCEC}" destId="{F9993CFA-31AA-4603-8582-A255B1C9496D}" srcOrd="3" destOrd="0" parTransId="{30F85FA6-DD95-4E4C-AAE3-9DDB88B36055}" sibTransId="{6F1B8A09-08B8-45E2-911A-51453EBCFF07}"/>
    <dgm:cxn modelId="{3F6D8E60-BE49-4466-80F3-4F07E1873EC8}" type="presOf" srcId="{F9993CFA-31AA-4603-8582-A255B1C9496D}" destId="{98C0B365-E3C2-43FC-BEB2-9BFA93718214}" srcOrd="0" destOrd="0" presId="urn:microsoft.com/office/officeart/2005/8/layout/list1"/>
    <dgm:cxn modelId="{8D9E1826-3217-4DA7-9E1D-F25AF289AAA5}" type="presOf" srcId="{A459B453-5D1C-42D5-A697-7C1B372265C0}" destId="{1F44CA8F-264D-4912-83A4-100921A9D088}" srcOrd="0" destOrd="0" presId="urn:microsoft.com/office/officeart/2005/8/layout/list1"/>
    <dgm:cxn modelId="{97BBC1C3-21EA-4337-8BCD-6B4D21B91491}" srcId="{AA28E116-C7E3-4F93-B41A-56EC0984FCEC}" destId="{FC843015-5B0A-47A2-B210-4B1EF99016E6}" srcOrd="6" destOrd="0" parTransId="{D95B15C2-78E0-4C1E-8D0C-E4DFFE80417C}" sibTransId="{EE73F393-0E1D-4B47-8E7B-44B42EB4B440}"/>
    <dgm:cxn modelId="{09E2CC67-A5F8-4CF1-B33D-0379EBC7BFF1}" type="presOf" srcId="{9A0F5D71-6262-4DCE-80FC-D7600753BAD8}" destId="{2B1994D0-8990-4B58-A224-2C810651764C}" srcOrd="0" destOrd="0" presId="urn:microsoft.com/office/officeart/2005/8/layout/list1"/>
    <dgm:cxn modelId="{C19CDB33-7405-4808-B2EE-FC4407869A63}" srcId="{AA28E116-C7E3-4F93-B41A-56EC0984FCEC}" destId="{A459B453-5D1C-42D5-A697-7C1B372265C0}" srcOrd="7" destOrd="0" parTransId="{B322EC5E-7A0F-498D-9CFF-E771F37A3B4F}" sibTransId="{3B271E72-CEBD-4B62-8D8F-56CFC294231F}"/>
    <dgm:cxn modelId="{64C6D185-0F58-4F11-9F46-FF63C65217BA}" srcId="{AA28E116-C7E3-4F93-B41A-56EC0984FCEC}" destId="{06934228-9183-4B68-863B-6C967370EAD1}" srcOrd="1" destOrd="0" parTransId="{A06C0099-9FFE-42DA-9807-150B0A163BD0}" sibTransId="{9D359B72-F1C9-4157-A733-BCFFF306150E}"/>
    <dgm:cxn modelId="{098A5109-2012-495A-BC54-452A0F4635DA}" type="presOf" srcId="{0A137819-683E-4ACF-BAA7-1F3671EFA27B}" destId="{EFE0B6A1-2421-4CC2-AC8D-35571906BB55}" srcOrd="0" destOrd="0" presId="urn:microsoft.com/office/officeart/2005/8/layout/list1"/>
    <dgm:cxn modelId="{5E577E89-6056-4803-9781-3414ACBD1D99}" type="presOf" srcId="{A459B453-5D1C-42D5-A697-7C1B372265C0}" destId="{C60CC435-2DCE-4E4C-8EB7-1F4F9D6D1E48}" srcOrd="1" destOrd="0" presId="urn:microsoft.com/office/officeart/2005/8/layout/list1"/>
    <dgm:cxn modelId="{15A45ADA-7E9B-4793-A524-6E71E6BBBC92}" type="presOf" srcId="{06934228-9183-4B68-863B-6C967370EAD1}" destId="{19AEAEB4-CD33-4A70-8411-EAD719D0A1C6}" srcOrd="0" destOrd="0" presId="urn:microsoft.com/office/officeart/2005/8/layout/list1"/>
    <dgm:cxn modelId="{1825103E-8E91-4FA9-946D-3F875863BAF2}" type="presOf" srcId="{0A137819-683E-4ACF-BAA7-1F3671EFA27B}" destId="{15BCCCA7-652A-4FE6-A7D2-2B01BF7C7852}" srcOrd="1" destOrd="0" presId="urn:microsoft.com/office/officeart/2005/8/layout/list1"/>
    <dgm:cxn modelId="{5538C72E-C8EF-4139-8301-1E818CD8363B}" type="presOf" srcId="{39580FF8-0A80-4928-BF77-A6022C680284}" destId="{3CC81552-7752-4B73-B7B4-4FE5A4496DBB}" srcOrd="0" destOrd="0" presId="urn:microsoft.com/office/officeart/2005/8/layout/list1"/>
    <dgm:cxn modelId="{B513B214-BDBF-43DE-824E-E301426DB9A6}" type="presOf" srcId="{FC843015-5B0A-47A2-B210-4B1EF99016E6}" destId="{ECC21A7B-6B59-4894-B46E-70C2A1AF82BB}" srcOrd="0" destOrd="0" presId="urn:microsoft.com/office/officeart/2005/8/layout/list1"/>
    <dgm:cxn modelId="{0E29AB01-8D14-4C69-878A-33F227BAC36A}" type="presOf" srcId="{9A0F5D71-6262-4DCE-80FC-D7600753BAD8}" destId="{2BB5099C-FBD2-4114-A7D1-22A49DB516B9}" srcOrd="1" destOrd="0" presId="urn:microsoft.com/office/officeart/2005/8/layout/list1"/>
    <dgm:cxn modelId="{576D06BA-900C-495E-9C60-64F0AE49C530}" type="presOf" srcId="{3E12557E-2A83-42CE-B4A2-9C99DD42B576}" destId="{F45EAE4F-8F93-41EA-A25F-2C9A981D16EB}" srcOrd="1" destOrd="0" presId="urn:microsoft.com/office/officeart/2005/8/layout/list1"/>
    <dgm:cxn modelId="{44D73478-17B5-4258-9016-6BF0716B5249}" srcId="{AA28E116-C7E3-4F93-B41A-56EC0984FCEC}" destId="{3E12557E-2A83-42CE-B4A2-9C99DD42B576}" srcOrd="4" destOrd="0" parTransId="{38549E92-9390-4660-843E-15BA3C75DA05}" sibTransId="{5C57D843-E4D4-41D3-8B99-46E72870F818}"/>
    <dgm:cxn modelId="{C5F2AA5A-DD72-4281-A87E-AA6266232904}" type="presParOf" srcId="{04362CD9-3BFC-4A73-B53F-059A2414E463}" destId="{04845E2F-C8B2-4CA1-85C6-81B584ADDBAD}" srcOrd="0" destOrd="0" presId="urn:microsoft.com/office/officeart/2005/8/layout/list1"/>
    <dgm:cxn modelId="{52D72142-CFAE-41AC-9698-A888576AD60E}" type="presParOf" srcId="{04845E2F-C8B2-4CA1-85C6-81B584ADDBAD}" destId="{3CC81552-7752-4B73-B7B4-4FE5A4496DBB}" srcOrd="0" destOrd="0" presId="urn:microsoft.com/office/officeart/2005/8/layout/list1"/>
    <dgm:cxn modelId="{8374230D-125D-4834-81B5-2A142484D29B}" type="presParOf" srcId="{04845E2F-C8B2-4CA1-85C6-81B584ADDBAD}" destId="{7915F376-A0D2-4FF4-8203-96D757BC83E0}" srcOrd="1" destOrd="0" presId="urn:microsoft.com/office/officeart/2005/8/layout/list1"/>
    <dgm:cxn modelId="{C74FE347-AA41-45DF-BCFC-D271F11EC63D}" type="presParOf" srcId="{04362CD9-3BFC-4A73-B53F-059A2414E463}" destId="{B5913128-5272-445A-9E20-AC4DF0A5BEDA}" srcOrd="1" destOrd="0" presId="urn:microsoft.com/office/officeart/2005/8/layout/list1"/>
    <dgm:cxn modelId="{0173501D-4BD0-44BB-95FD-4AB187C5823A}" type="presParOf" srcId="{04362CD9-3BFC-4A73-B53F-059A2414E463}" destId="{AC94E6B5-EDFA-44EE-96E9-8BF9CF069F53}" srcOrd="2" destOrd="0" presId="urn:microsoft.com/office/officeart/2005/8/layout/list1"/>
    <dgm:cxn modelId="{ECE01EB9-CCF7-4856-9268-28C9C893F0B0}" type="presParOf" srcId="{04362CD9-3BFC-4A73-B53F-059A2414E463}" destId="{13C137BC-A3FE-4C65-AB1B-EC64703A0D3C}" srcOrd="3" destOrd="0" presId="urn:microsoft.com/office/officeart/2005/8/layout/list1"/>
    <dgm:cxn modelId="{4262326D-52AB-4F6A-82D8-88A08C0EB77B}" type="presParOf" srcId="{04362CD9-3BFC-4A73-B53F-059A2414E463}" destId="{7E0B797E-8247-4D00-90EC-8415D4FF477D}" srcOrd="4" destOrd="0" presId="urn:microsoft.com/office/officeart/2005/8/layout/list1"/>
    <dgm:cxn modelId="{26CE1B3E-70B8-4631-B092-55F4B66A1565}" type="presParOf" srcId="{7E0B797E-8247-4D00-90EC-8415D4FF477D}" destId="{19AEAEB4-CD33-4A70-8411-EAD719D0A1C6}" srcOrd="0" destOrd="0" presId="urn:microsoft.com/office/officeart/2005/8/layout/list1"/>
    <dgm:cxn modelId="{46D707D9-06E3-49C0-82A3-591BBFD6C0AA}" type="presParOf" srcId="{7E0B797E-8247-4D00-90EC-8415D4FF477D}" destId="{372B71CD-6FC0-4396-A481-E0A68173D71F}" srcOrd="1" destOrd="0" presId="urn:microsoft.com/office/officeart/2005/8/layout/list1"/>
    <dgm:cxn modelId="{75037A7C-A18B-40C6-9342-DA6EF15D11A7}" type="presParOf" srcId="{04362CD9-3BFC-4A73-B53F-059A2414E463}" destId="{ED60E477-963E-43A6-8568-D8D602F14E6B}" srcOrd="5" destOrd="0" presId="urn:microsoft.com/office/officeart/2005/8/layout/list1"/>
    <dgm:cxn modelId="{B0457F4A-096A-4BAA-AB44-B7C1258606DE}" type="presParOf" srcId="{04362CD9-3BFC-4A73-B53F-059A2414E463}" destId="{883108E5-2E6D-4AA7-9B96-E1394EDAB260}" srcOrd="6" destOrd="0" presId="urn:microsoft.com/office/officeart/2005/8/layout/list1"/>
    <dgm:cxn modelId="{35CC9AA3-AB65-46BA-8948-F00898BE3B5E}" type="presParOf" srcId="{04362CD9-3BFC-4A73-B53F-059A2414E463}" destId="{1B4FC91C-01B5-4A78-9B74-9642FC29EE52}" srcOrd="7" destOrd="0" presId="urn:microsoft.com/office/officeart/2005/8/layout/list1"/>
    <dgm:cxn modelId="{78E78A94-3A03-45FA-9301-6342AF32D2EB}" type="presParOf" srcId="{04362CD9-3BFC-4A73-B53F-059A2414E463}" destId="{F843341C-F7A9-41E0-AF35-71D84AAC135F}" srcOrd="8" destOrd="0" presId="urn:microsoft.com/office/officeart/2005/8/layout/list1"/>
    <dgm:cxn modelId="{6C01E87E-9A85-4AAE-BA39-2C674C5DA3A9}" type="presParOf" srcId="{F843341C-F7A9-41E0-AF35-71D84AAC135F}" destId="{2B1994D0-8990-4B58-A224-2C810651764C}" srcOrd="0" destOrd="0" presId="urn:microsoft.com/office/officeart/2005/8/layout/list1"/>
    <dgm:cxn modelId="{01317B89-38F6-4125-A42F-54B7CE03E9E9}" type="presParOf" srcId="{F843341C-F7A9-41E0-AF35-71D84AAC135F}" destId="{2BB5099C-FBD2-4114-A7D1-22A49DB516B9}" srcOrd="1" destOrd="0" presId="urn:microsoft.com/office/officeart/2005/8/layout/list1"/>
    <dgm:cxn modelId="{2A1E8AAB-6405-41CD-80BB-A4538A8242FF}" type="presParOf" srcId="{04362CD9-3BFC-4A73-B53F-059A2414E463}" destId="{ECD6D8AF-34CD-4544-B8BD-2ACCF918594C}" srcOrd="9" destOrd="0" presId="urn:microsoft.com/office/officeart/2005/8/layout/list1"/>
    <dgm:cxn modelId="{702AE2E1-3906-488D-9839-84E3F3DFE6E0}" type="presParOf" srcId="{04362CD9-3BFC-4A73-B53F-059A2414E463}" destId="{67A670D1-FB2D-489D-94B0-C9101A419750}" srcOrd="10" destOrd="0" presId="urn:microsoft.com/office/officeart/2005/8/layout/list1"/>
    <dgm:cxn modelId="{252A4A7A-059D-45CF-84F6-8889D67945E4}" type="presParOf" srcId="{04362CD9-3BFC-4A73-B53F-059A2414E463}" destId="{967F1C90-C5CB-4815-AA76-0E46B15F171F}" srcOrd="11" destOrd="0" presId="urn:microsoft.com/office/officeart/2005/8/layout/list1"/>
    <dgm:cxn modelId="{C2C3134B-FE47-4D9A-94D1-2B7B233AC58D}" type="presParOf" srcId="{04362CD9-3BFC-4A73-B53F-059A2414E463}" destId="{FE448382-E6E1-4D31-8231-4858C62A0B6C}" srcOrd="12" destOrd="0" presId="urn:microsoft.com/office/officeart/2005/8/layout/list1"/>
    <dgm:cxn modelId="{D7B96BAF-BFA1-42C0-A045-0EFD8FA643F5}" type="presParOf" srcId="{FE448382-E6E1-4D31-8231-4858C62A0B6C}" destId="{98C0B365-E3C2-43FC-BEB2-9BFA93718214}" srcOrd="0" destOrd="0" presId="urn:microsoft.com/office/officeart/2005/8/layout/list1"/>
    <dgm:cxn modelId="{6719A467-B07E-4E7D-B6D8-215B4CFB2F57}" type="presParOf" srcId="{FE448382-E6E1-4D31-8231-4858C62A0B6C}" destId="{94A5FD11-4F2B-4D57-9573-CE15B29C4B13}" srcOrd="1" destOrd="0" presId="urn:microsoft.com/office/officeart/2005/8/layout/list1"/>
    <dgm:cxn modelId="{055EB8FA-4433-40B8-9372-EB70747A87D1}" type="presParOf" srcId="{04362CD9-3BFC-4A73-B53F-059A2414E463}" destId="{481FB538-A7AF-49DD-926C-ADC1EE300FE2}" srcOrd="13" destOrd="0" presId="urn:microsoft.com/office/officeart/2005/8/layout/list1"/>
    <dgm:cxn modelId="{7C005934-6E32-4720-B777-8FBD0099837A}" type="presParOf" srcId="{04362CD9-3BFC-4A73-B53F-059A2414E463}" destId="{A3B01C1F-7877-4595-840A-783B1F3613DB}" srcOrd="14" destOrd="0" presId="urn:microsoft.com/office/officeart/2005/8/layout/list1"/>
    <dgm:cxn modelId="{7C3CB80A-5537-4D62-8AE9-FAD9BC0094A3}" type="presParOf" srcId="{04362CD9-3BFC-4A73-B53F-059A2414E463}" destId="{354373EC-5CD7-4F7F-B609-332C50788769}" srcOrd="15" destOrd="0" presId="urn:microsoft.com/office/officeart/2005/8/layout/list1"/>
    <dgm:cxn modelId="{6ADFCD1A-C7C9-43DA-8A40-08D553259979}" type="presParOf" srcId="{04362CD9-3BFC-4A73-B53F-059A2414E463}" destId="{F5322AE4-EF66-447B-82E7-70B4EA2F4DE7}" srcOrd="16" destOrd="0" presId="urn:microsoft.com/office/officeart/2005/8/layout/list1"/>
    <dgm:cxn modelId="{C285BAD4-40E6-4A7E-9E08-57CECDC9D816}" type="presParOf" srcId="{F5322AE4-EF66-447B-82E7-70B4EA2F4DE7}" destId="{11A4230F-8C9A-4582-9707-02ADC0393F83}" srcOrd="0" destOrd="0" presId="urn:microsoft.com/office/officeart/2005/8/layout/list1"/>
    <dgm:cxn modelId="{9C0E1C02-1DDC-413A-AEFB-A58E297AF951}" type="presParOf" srcId="{F5322AE4-EF66-447B-82E7-70B4EA2F4DE7}" destId="{F45EAE4F-8F93-41EA-A25F-2C9A981D16EB}" srcOrd="1" destOrd="0" presId="urn:microsoft.com/office/officeart/2005/8/layout/list1"/>
    <dgm:cxn modelId="{8CDA34CA-1749-4132-9C29-581D49CC32E8}" type="presParOf" srcId="{04362CD9-3BFC-4A73-B53F-059A2414E463}" destId="{127E7C29-514D-4184-AFCC-E52B2F950356}" srcOrd="17" destOrd="0" presId="urn:microsoft.com/office/officeart/2005/8/layout/list1"/>
    <dgm:cxn modelId="{BF4F7E6E-F7E9-46A5-9419-E418A6B840F8}" type="presParOf" srcId="{04362CD9-3BFC-4A73-B53F-059A2414E463}" destId="{B300991B-B085-40BF-B984-CB4149C83ECF}" srcOrd="18" destOrd="0" presId="urn:microsoft.com/office/officeart/2005/8/layout/list1"/>
    <dgm:cxn modelId="{FF71E15D-3827-4074-B25F-3A748A99B16B}" type="presParOf" srcId="{04362CD9-3BFC-4A73-B53F-059A2414E463}" destId="{B4398CEA-1E33-45E0-A28B-CD07A66D6563}" srcOrd="19" destOrd="0" presId="urn:microsoft.com/office/officeart/2005/8/layout/list1"/>
    <dgm:cxn modelId="{83AEAF89-ADFB-4622-9E08-5DB7921DC605}" type="presParOf" srcId="{04362CD9-3BFC-4A73-B53F-059A2414E463}" destId="{50F14DB1-BEF1-413C-9045-68C20CA37C4A}" srcOrd="20" destOrd="0" presId="urn:microsoft.com/office/officeart/2005/8/layout/list1"/>
    <dgm:cxn modelId="{C76611BC-C0EE-48B8-BC4B-48181963A827}" type="presParOf" srcId="{50F14DB1-BEF1-413C-9045-68C20CA37C4A}" destId="{EFE0B6A1-2421-4CC2-AC8D-35571906BB55}" srcOrd="0" destOrd="0" presId="urn:microsoft.com/office/officeart/2005/8/layout/list1"/>
    <dgm:cxn modelId="{B682ED07-E7D8-4542-B4ED-471F7AD49410}" type="presParOf" srcId="{50F14DB1-BEF1-413C-9045-68C20CA37C4A}" destId="{15BCCCA7-652A-4FE6-A7D2-2B01BF7C7852}" srcOrd="1" destOrd="0" presId="urn:microsoft.com/office/officeart/2005/8/layout/list1"/>
    <dgm:cxn modelId="{AF04F98A-ED8B-4952-99A6-D41291557AB2}" type="presParOf" srcId="{04362CD9-3BFC-4A73-B53F-059A2414E463}" destId="{3441575B-9F67-4BE8-B376-581468BB006B}" srcOrd="21" destOrd="0" presId="urn:microsoft.com/office/officeart/2005/8/layout/list1"/>
    <dgm:cxn modelId="{3CF4EAA5-A5B7-4DFF-9CEF-FEA6D8BA9232}" type="presParOf" srcId="{04362CD9-3BFC-4A73-B53F-059A2414E463}" destId="{6A31EFFC-9347-4133-8580-147383AD1732}" srcOrd="22" destOrd="0" presId="urn:microsoft.com/office/officeart/2005/8/layout/list1"/>
    <dgm:cxn modelId="{3FAC2009-24F9-489A-80AC-0515852038E5}" type="presParOf" srcId="{04362CD9-3BFC-4A73-B53F-059A2414E463}" destId="{E990D45E-50D9-4A02-9C2D-9538DDEEC12F}" srcOrd="23" destOrd="0" presId="urn:microsoft.com/office/officeart/2005/8/layout/list1"/>
    <dgm:cxn modelId="{43EDC688-CE4F-4F0F-B1FC-97207D549679}" type="presParOf" srcId="{04362CD9-3BFC-4A73-B53F-059A2414E463}" destId="{2D189D34-32D4-45B0-8C31-5FACD2CA2FA8}" srcOrd="24" destOrd="0" presId="urn:microsoft.com/office/officeart/2005/8/layout/list1"/>
    <dgm:cxn modelId="{F08DED0C-5BDE-4810-9FD6-2459E2A1A3E9}" type="presParOf" srcId="{2D189D34-32D4-45B0-8C31-5FACD2CA2FA8}" destId="{ECC21A7B-6B59-4894-B46E-70C2A1AF82BB}" srcOrd="0" destOrd="0" presId="urn:microsoft.com/office/officeart/2005/8/layout/list1"/>
    <dgm:cxn modelId="{995CE54B-CB7E-4F01-AD82-609063CFA643}" type="presParOf" srcId="{2D189D34-32D4-45B0-8C31-5FACD2CA2FA8}" destId="{F42866B1-06DD-4110-96A5-5F50A4683028}" srcOrd="1" destOrd="0" presId="urn:microsoft.com/office/officeart/2005/8/layout/list1"/>
    <dgm:cxn modelId="{86F798DB-AEAF-417B-AB88-BF12D53D78D9}" type="presParOf" srcId="{04362CD9-3BFC-4A73-B53F-059A2414E463}" destId="{9520949B-C4AA-48B0-9B89-6DE97BB4A1E5}" srcOrd="25" destOrd="0" presId="urn:microsoft.com/office/officeart/2005/8/layout/list1"/>
    <dgm:cxn modelId="{192E10B7-2AEE-48A9-92D8-B931BDDA7459}" type="presParOf" srcId="{04362CD9-3BFC-4A73-B53F-059A2414E463}" destId="{E7984E30-C32D-4885-8A03-146E006E01C9}" srcOrd="26" destOrd="0" presId="urn:microsoft.com/office/officeart/2005/8/layout/list1"/>
    <dgm:cxn modelId="{86841C31-BA9C-4D09-BA96-8E8716AFC5A2}" type="presParOf" srcId="{04362CD9-3BFC-4A73-B53F-059A2414E463}" destId="{273D85EF-7A8F-4B63-BA1B-CA6D6E96D5E3}" srcOrd="27" destOrd="0" presId="urn:microsoft.com/office/officeart/2005/8/layout/list1"/>
    <dgm:cxn modelId="{85BD8143-24C6-41AE-A910-876A04339144}" type="presParOf" srcId="{04362CD9-3BFC-4A73-B53F-059A2414E463}" destId="{B0330CD1-4B57-4032-9E08-C950BB6B2F5F}" srcOrd="28" destOrd="0" presId="urn:microsoft.com/office/officeart/2005/8/layout/list1"/>
    <dgm:cxn modelId="{B9418DA0-A5C8-4A5E-AA8D-2794DB0640AC}" type="presParOf" srcId="{B0330CD1-4B57-4032-9E08-C950BB6B2F5F}" destId="{1F44CA8F-264D-4912-83A4-100921A9D088}" srcOrd="0" destOrd="0" presId="urn:microsoft.com/office/officeart/2005/8/layout/list1"/>
    <dgm:cxn modelId="{DCFCA6D4-CF3D-45E7-9E1F-2B390931CE1B}" type="presParOf" srcId="{B0330CD1-4B57-4032-9E08-C950BB6B2F5F}" destId="{C60CC435-2DCE-4E4C-8EB7-1F4F9D6D1E48}" srcOrd="1" destOrd="0" presId="urn:microsoft.com/office/officeart/2005/8/layout/list1"/>
    <dgm:cxn modelId="{A5E852C3-AA92-4C0D-857B-D8E232EB2810}" type="presParOf" srcId="{04362CD9-3BFC-4A73-B53F-059A2414E463}" destId="{F40D56F6-0AF4-48A4-BF15-2AEEED08CD74}" srcOrd="29" destOrd="0" presId="urn:microsoft.com/office/officeart/2005/8/layout/list1"/>
    <dgm:cxn modelId="{769257C3-CECD-41F8-A7AD-AECAE4395A2D}" type="presParOf" srcId="{04362CD9-3BFC-4A73-B53F-059A2414E463}" destId="{C419CB26-62FB-4A99-B498-3519B6E1A53E}" srcOrd="3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A3D8DB0-C79F-4503-8269-261825C300F2}" type="doc">
      <dgm:prSet loTypeId="urn:microsoft.com/office/officeart/2005/8/layout/arrow2" loCatId="process" qsTypeId="urn:microsoft.com/office/officeart/2005/8/quickstyle/simple1" qsCatId="simple" csTypeId="urn:microsoft.com/office/officeart/2005/8/colors/accent0_3" csCatId="mainScheme" phldr="1"/>
      <dgm:spPr/>
    </dgm:pt>
    <dgm:pt modelId="{1B95EE47-F2BF-47C8-A0AF-FA295B580006}">
      <dgm:prSet phldrT="[Texto]"/>
      <dgm:spPr/>
      <dgm:t>
        <a:bodyPr/>
        <a:lstStyle/>
        <a:p>
          <a:r>
            <a:rPr lang="es-EC" dirty="0" smtClean="0"/>
            <a:t>Incredible Helmet</a:t>
          </a:r>
          <a:endParaRPr lang="es-EC" dirty="0"/>
        </a:p>
      </dgm:t>
    </dgm:pt>
    <dgm:pt modelId="{316F46F6-9F5F-4556-9E9F-11F4EACC6EC5}" type="parTrans" cxnId="{A05415EA-2C62-43B0-A95B-FD1AEEDE5464}">
      <dgm:prSet/>
      <dgm:spPr/>
      <dgm:t>
        <a:bodyPr/>
        <a:lstStyle/>
        <a:p>
          <a:endParaRPr lang="es-EC"/>
        </a:p>
      </dgm:t>
    </dgm:pt>
    <dgm:pt modelId="{C2D13853-EA39-449D-98BD-835F6CF2A6EB}" type="sibTrans" cxnId="{A05415EA-2C62-43B0-A95B-FD1AEEDE5464}">
      <dgm:prSet/>
      <dgm:spPr/>
      <dgm:t>
        <a:bodyPr/>
        <a:lstStyle/>
        <a:p>
          <a:endParaRPr lang="es-EC"/>
        </a:p>
      </dgm:t>
    </dgm:pt>
    <dgm:pt modelId="{845E7894-839A-4453-BD95-70882556E015}">
      <dgm:prSet phldrT="[Texto]"/>
      <dgm:spPr/>
      <dgm:t>
        <a:bodyPr/>
        <a:lstStyle/>
        <a:p>
          <a:r>
            <a:rPr lang="es-EC" dirty="0" smtClean="0"/>
            <a:t>Ambiente virtual</a:t>
          </a:r>
          <a:endParaRPr lang="es-EC" dirty="0"/>
        </a:p>
      </dgm:t>
    </dgm:pt>
    <dgm:pt modelId="{BE7A72D3-C37D-4420-862F-2867C90F2555}" type="parTrans" cxnId="{59C43157-3AFE-4708-A29A-7B927E29725B}">
      <dgm:prSet/>
      <dgm:spPr/>
      <dgm:t>
        <a:bodyPr/>
        <a:lstStyle/>
        <a:p>
          <a:endParaRPr lang="es-EC"/>
        </a:p>
      </dgm:t>
    </dgm:pt>
    <dgm:pt modelId="{AF96617A-1D58-419F-8E35-456DF0445A39}" type="sibTrans" cxnId="{59C43157-3AFE-4708-A29A-7B927E29725B}">
      <dgm:prSet/>
      <dgm:spPr/>
      <dgm:t>
        <a:bodyPr/>
        <a:lstStyle/>
        <a:p>
          <a:endParaRPr lang="es-EC"/>
        </a:p>
      </dgm:t>
    </dgm:pt>
    <dgm:pt modelId="{935E78CD-E565-44AA-A6D4-BCFD483FE65B}">
      <dgm:prSet phldrT="[Texto]"/>
      <dgm:spPr/>
      <dgm:t>
        <a:bodyPr/>
        <a:lstStyle/>
        <a:p>
          <a:r>
            <a:rPr lang="es-EC" dirty="0" smtClean="0"/>
            <a:t>Simuladores:</a:t>
          </a:r>
          <a:br>
            <a:rPr lang="es-EC" dirty="0" smtClean="0"/>
          </a:br>
          <a:r>
            <a:rPr lang="es-EC" dirty="0" smtClean="0"/>
            <a:t>Navegación</a:t>
          </a:r>
          <a:br>
            <a:rPr lang="es-EC" dirty="0" smtClean="0"/>
          </a:br>
          <a:r>
            <a:rPr lang="es-EC" dirty="0" smtClean="0"/>
            <a:t>Vuelo</a:t>
          </a:r>
          <a:br>
            <a:rPr lang="es-EC" dirty="0" smtClean="0"/>
          </a:br>
          <a:r>
            <a:rPr lang="es-EC" dirty="0" smtClean="0"/>
            <a:t>Tiro</a:t>
          </a:r>
          <a:br>
            <a:rPr lang="es-EC" dirty="0" smtClean="0"/>
          </a:br>
          <a:r>
            <a:rPr lang="es-EC" dirty="0" smtClean="0"/>
            <a:t>Campos de batalla</a:t>
          </a:r>
          <a:br>
            <a:rPr lang="es-EC" dirty="0" smtClean="0"/>
          </a:br>
          <a:endParaRPr lang="es-EC" dirty="0"/>
        </a:p>
      </dgm:t>
    </dgm:pt>
    <dgm:pt modelId="{E7A07F5B-A3AB-4111-8B69-A1CDEAAEE6CA}" type="parTrans" cxnId="{4171A08F-08D6-481B-9B05-F136F9860ADB}">
      <dgm:prSet/>
      <dgm:spPr/>
      <dgm:t>
        <a:bodyPr/>
        <a:lstStyle/>
        <a:p>
          <a:endParaRPr lang="es-EC"/>
        </a:p>
      </dgm:t>
    </dgm:pt>
    <dgm:pt modelId="{0C244F8F-9F04-44DC-853A-80F405C09FA7}" type="sibTrans" cxnId="{4171A08F-08D6-481B-9B05-F136F9860ADB}">
      <dgm:prSet/>
      <dgm:spPr/>
      <dgm:t>
        <a:bodyPr/>
        <a:lstStyle/>
        <a:p>
          <a:endParaRPr lang="es-EC"/>
        </a:p>
      </dgm:t>
    </dgm:pt>
    <dgm:pt modelId="{02FC7369-6716-4070-9086-3A078AC5754D}" type="pres">
      <dgm:prSet presAssocID="{CA3D8DB0-C79F-4503-8269-261825C300F2}" presName="arrowDiagram" presStyleCnt="0">
        <dgm:presLayoutVars>
          <dgm:chMax val="5"/>
          <dgm:dir/>
          <dgm:resizeHandles val="exact"/>
        </dgm:presLayoutVars>
      </dgm:prSet>
      <dgm:spPr/>
    </dgm:pt>
    <dgm:pt modelId="{75AAD746-5C4B-437F-A30C-22B9C8ABE6F5}" type="pres">
      <dgm:prSet presAssocID="{CA3D8DB0-C79F-4503-8269-261825C300F2}" presName="arrow" presStyleLbl="bgShp" presStyleIdx="0" presStyleCnt="1">
        <dgm:style>
          <a:lnRef idx="2">
            <a:schemeClr val="accent1">
              <a:shade val="50000"/>
            </a:schemeClr>
          </a:lnRef>
          <a:fillRef idx="1">
            <a:schemeClr val="accent1"/>
          </a:fillRef>
          <a:effectRef idx="0">
            <a:schemeClr val="accent1"/>
          </a:effectRef>
          <a:fontRef idx="minor">
            <a:schemeClr val="lt1"/>
          </a:fontRef>
        </dgm:style>
      </dgm:prSet>
      <dgm:spPr/>
    </dgm:pt>
    <dgm:pt modelId="{99A89021-1305-4FBD-A2CD-1C818EB2C62A}" type="pres">
      <dgm:prSet presAssocID="{CA3D8DB0-C79F-4503-8269-261825C300F2}" presName="arrowDiagram3" presStyleCnt="0"/>
      <dgm:spPr/>
    </dgm:pt>
    <dgm:pt modelId="{1EFC1FBC-A0DB-4D71-8967-E86383611B44}" type="pres">
      <dgm:prSet presAssocID="{1B95EE47-F2BF-47C8-A0AF-FA295B580006}" presName="bullet3a" presStyleLbl="node1" presStyleIdx="0" presStyleCnt="3"/>
      <dgm:spPr/>
    </dgm:pt>
    <dgm:pt modelId="{4E862FF9-4751-4715-BD4A-F19921898454}" type="pres">
      <dgm:prSet presAssocID="{1B95EE47-F2BF-47C8-A0AF-FA295B580006}" presName="textBox3a" presStyleLbl="revTx" presStyleIdx="0" presStyleCnt="3">
        <dgm:presLayoutVars>
          <dgm:bulletEnabled val="1"/>
        </dgm:presLayoutVars>
      </dgm:prSet>
      <dgm:spPr/>
      <dgm:t>
        <a:bodyPr/>
        <a:lstStyle/>
        <a:p>
          <a:endParaRPr lang="es-EC"/>
        </a:p>
      </dgm:t>
    </dgm:pt>
    <dgm:pt modelId="{E4A79D8B-1EA3-45A0-B7CF-57F9FB47C07D}" type="pres">
      <dgm:prSet presAssocID="{845E7894-839A-4453-BD95-70882556E015}" presName="bullet3b" presStyleLbl="node1" presStyleIdx="1" presStyleCnt="3"/>
      <dgm:spPr/>
    </dgm:pt>
    <dgm:pt modelId="{57DFEEEB-01F6-4264-A11D-16D58063573D}" type="pres">
      <dgm:prSet presAssocID="{845E7894-839A-4453-BD95-70882556E015}" presName="textBox3b" presStyleLbl="revTx" presStyleIdx="1" presStyleCnt="3">
        <dgm:presLayoutVars>
          <dgm:bulletEnabled val="1"/>
        </dgm:presLayoutVars>
      </dgm:prSet>
      <dgm:spPr/>
      <dgm:t>
        <a:bodyPr/>
        <a:lstStyle/>
        <a:p>
          <a:endParaRPr lang="es-EC"/>
        </a:p>
      </dgm:t>
    </dgm:pt>
    <dgm:pt modelId="{3FAA2A7F-D926-4F8B-A74C-14A6CBF20481}" type="pres">
      <dgm:prSet presAssocID="{935E78CD-E565-44AA-A6D4-BCFD483FE65B}" presName="bullet3c" presStyleLbl="node1" presStyleIdx="2" presStyleCnt="3"/>
      <dgm:spPr/>
    </dgm:pt>
    <dgm:pt modelId="{8FFDDFFB-79D9-4F42-99FB-87E6C58B5AFE}" type="pres">
      <dgm:prSet presAssocID="{935E78CD-E565-44AA-A6D4-BCFD483FE65B}" presName="textBox3c" presStyleLbl="revTx" presStyleIdx="2" presStyleCnt="3">
        <dgm:presLayoutVars>
          <dgm:bulletEnabled val="1"/>
        </dgm:presLayoutVars>
      </dgm:prSet>
      <dgm:spPr/>
      <dgm:t>
        <a:bodyPr/>
        <a:lstStyle/>
        <a:p>
          <a:endParaRPr lang="es-EC"/>
        </a:p>
      </dgm:t>
    </dgm:pt>
  </dgm:ptLst>
  <dgm:cxnLst>
    <dgm:cxn modelId="{A05415EA-2C62-43B0-A95B-FD1AEEDE5464}" srcId="{CA3D8DB0-C79F-4503-8269-261825C300F2}" destId="{1B95EE47-F2BF-47C8-A0AF-FA295B580006}" srcOrd="0" destOrd="0" parTransId="{316F46F6-9F5F-4556-9E9F-11F4EACC6EC5}" sibTransId="{C2D13853-EA39-449D-98BD-835F6CF2A6EB}"/>
    <dgm:cxn modelId="{E83E1D56-D197-4D1D-B45C-E48D562C8EE3}" type="presOf" srcId="{1B95EE47-F2BF-47C8-A0AF-FA295B580006}" destId="{4E862FF9-4751-4715-BD4A-F19921898454}" srcOrd="0" destOrd="0" presId="urn:microsoft.com/office/officeart/2005/8/layout/arrow2"/>
    <dgm:cxn modelId="{5451ECB9-6CA4-49C5-AC08-A1A43C2A9993}" type="presOf" srcId="{CA3D8DB0-C79F-4503-8269-261825C300F2}" destId="{02FC7369-6716-4070-9086-3A078AC5754D}" srcOrd="0" destOrd="0" presId="urn:microsoft.com/office/officeart/2005/8/layout/arrow2"/>
    <dgm:cxn modelId="{4171A08F-08D6-481B-9B05-F136F9860ADB}" srcId="{CA3D8DB0-C79F-4503-8269-261825C300F2}" destId="{935E78CD-E565-44AA-A6D4-BCFD483FE65B}" srcOrd="2" destOrd="0" parTransId="{E7A07F5B-A3AB-4111-8B69-A1CDEAAEE6CA}" sibTransId="{0C244F8F-9F04-44DC-853A-80F405C09FA7}"/>
    <dgm:cxn modelId="{041847BB-57E4-45F1-8234-05FF44A8AA67}" type="presOf" srcId="{845E7894-839A-4453-BD95-70882556E015}" destId="{57DFEEEB-01F6-4264-A11D-16D58063573D}" srcOrd="0" destOrd="0" presId="urn:microsoft.com/office/officeart/2005/8/layout/arrow2"/>
    <dgm:cxn modelId="{899B86A7-FB33-4D9F-A98E-810150657FE9}" type="presOf" srcId="{935E78CD-E565-44AA-A6D4-BCFD483FE65B}" destId="{8FFDDFFB-79D9-4F42-99FB-87E6C58B5AFE}" srcOrd="0" destOrd="0" presId="urn:microsoft.com/office/officeart/2005/8/layout/arrow2"/>
    <dgm:cxn modelId="{59C43157-3AFE-4708-A29A-7B927E29725B}" srcId="{CA3D8DB0-C79F-4503-8269-261825C300F2}" destId="{845E7894-839A-4453-BD95-70882556E015}" srcOrd="1" destOrd="0" parTransId="{BE7A72D3-C37D-4420-862F-2867C90F2555}" sibTransId="{AF96617A-1D58-419F-8E35-456DF0445A39}"/>
    <dgm:cxn modelId="{B44C844A-6F77-4D8C-9E04-3106C901A5B9}" type="presParOf" srcId="{02FC7369-6716-4070-9086-3A078AC5754D}" destId="{75AAD746-5C4B-437F-A30C-22B9C8ABE6F5}" srcOrd="0" destOrd="0" presId="urn:microsoft.com/office/officeart/2005/8/layout/arrow2"/>
    <dgm:cxn modelId="{BA1F6AAD-4A69-439C-9BC2-370597532675}" type="presParOf" srcId="{02FC7369-6716-4070-9086-3A078AC5754D}" destId="{99A89021-1305-4FBD-A2CD-1C818EB2C62A}" srcOrd="1" destOrd="0" presId="urn:microsoft.com/office/officeart/2005/8/layout/arrow2"/>
    <dgm:cxn modelId="{452D74AE-54E3-4A03-B32C-70F325DDCF3D}" type="presParOf" srcId="{99A89021-1305-4FBD-A2CD-1C818EB2C62A}" destId="{1EFC1FBC-A0DB-4D71-8967-E86383611B44}" srcOrd="0" destOrd="0" presId="urn:microsoft.com/office/officeart/2005/8/layout/arrow2"/>
    <dgm:cxn modelId="{E405D3B2-D587-46D0-AFD1-331076A9FF99}" type="presParOf" srcId="{99A89021-1305-4FBD-A2CD-1C818EB2C62A}" destId="{4E862FF9-4751-4715-BD4A-F19921898454}" srcOrd="1" destOrd="0" presId="urn:microsoft.com/office/officeart/2005/8/layout/arrow2"/>
    <dgm:cxn modelId="{4571DD9B-0D8C-4782-9F56-62D717435F0F}" type="presParOf" srcId="{99A89021-1305-4FBD-A2CD-1C818EB2C62A}" destId="{E4A79D8B-1EA3-45A0-B7CF-57F9FB47C07D}" srcOrd="2" destOrd="0" presId="urn:microsoft.com/office/officeart/2005/8/layout/arrow2"/>
    <dgm:cxn modelId="{D56D3700-3E81-437D-BEC0-05B62B6C6B3F}" type="presParOf" srcId="{99A89021-1305-4FBD-A2CD-1C818EB2C62A}" destId="{57DFEEEB-01F6-4264-A11D-16D58063573D}" srcOrd="3" destOrd="0" presId="urn:microsoft.com/office/officeart/2005/8/layout/arrow2"/>
    <dgm:cxn modelId="{430E2DD3-46AC-4D51-B283-30A94E16BD6F}" type="presParOf" srcId="{99A89021-1305-4FBD-A2CD-1C818EB2C62A}" destId="{3FAA2A7F-D926-4F8B-A74C-14A6CBF20481}" srcOrd="4" destOrd="0" presId="urn:microsoft.com/office/officeart/2005/8/layout/arrow2"/>
    <dgm:cxn modelId="{A9C6EE77-A901-4B9B-8354-B7291B69E164}" type="presParOf" srcId="{99A89021-1305-4FBD-A2CD-1C818EB2C62A}" destId="{8FFDDFFB-79D9-4F42-99FB-87E6C58B5AFE}"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A1BA4FE-D47E-4624-868D-A05168E35FDF}" type="doc">
      <dgm:prSet loTypeId="urn:microsoft.com/office/officeart/2005/8/layout/equation2" loCatId="process" qsTypeId="urn:microsoft.com/office/officeart/2005/8/quickstyle/simple1" qsCatId="simple" csTypeId="urn:microsoft.com/office/officeart/2005/8/colors/accent0_3" csCatId="mainScheme" phldr="1"/>
      <dgm:spPr/>
    </dgm:pt>
    <dgm:pt modelId="{E805750A-8DC4-46B7-9032-43259B8318F2}">
      <dgm:prSet phldrT="[Texto]" custT="1"/>
      <dgm:spPr/>
      <dgm:t>
        <a:bodyPr/>
        <a:lstStyle/>
        <a:p>
          <a:r>
            <a:rPr lang="es-EC" sz="2000" dirty="0" smtClean="0"/>
            <a:t>Represen-</a:t>
          </a:r>
          <a:r>
            <a:rPr lang="es-EC" sz="2000" dirty="0" err="1" smtClean="0"/>
            <a:t>tación</a:t>
          </a:r>
          <a:r>
            <a:rPr lang="es-EC" sz="2000" dirty="0" smtClean="0"/>
            <a:t> de escenas</a:t>
          </a:r>
          <a:endParaRPr lang="es-EC" sz="2000" dirty="0"/>
        </a:p>
      </dgm:t>
    </dgm:pt>
    <dgm:pt modelId="{C63A38F6-D2B3-40F9-BC82-0F1253142160}" type="parTrans" cxnId="{105A0722-B2F9-4326-8913-4F435AA35DCD}">
      <dgm:prSet/>
      <dgm:spPr/>
      <dgm:t>
        <a:bodyPr/>
        <a:lstStyle/>
        <a:p>
          <a:endParaRPr lang="es-EC"/>
        </a:p>
      </dgm:t>
    </dgm:pt>
    <dgm:pt modelId="{CF511AF8-8B26-42AA-ABFE-0FD195F3CC9D}" type="sibTrans" cxnId="{105A0722-B2F9-4326-8913-4F435AA35DCD}">
      <dgm:prSet/>
      <dgm:spPr/>
      <dgm:t>
        <a:bodyPr/>
        <a:lstStyle/>
        <a:p>
          <a:endParaRPr lang="es-EC"/>
        </a:p>
      </dgm:t>
    </dgm:pt>
    <dgm:pt modelId="{2345F138-6F79-4D92-9621-3D5062EC407F}">
      <dgm:prSet phldrT="[Texto]"/>
      <dgm:spPr/>
      <dgm:t>
        <a:bodyPr/>
        <a:lstStyle/>
        <a:p>
          <a:r>
            <a:rPr lang="es-EC" dirty="0" smtClean="0"/>
            <a:t>Ambiente virtual</a:t>
          </a:r>
          <a:endParaRPr lang="es-EC" dirty="0"/>
        </a:p>
      </dgm:t>
    </dgm:pt>
    <dgm:pt modelId="{5F01A5F1-31B4-4BD3-9497-A0FF781C9C59}" type="parTrans" cxnId="{C3F3A80A-E090-40AA-9C2C-576D45384CFD}">
      <dgm:prSet/>
      <dgm:spPr/>
      <dgm:t>
        <a:bodyPr/>
        <a:lstStyle/>
        <a:p>
          <a:endParaRPr lang="es-EC"/>
        </a:p>
      </dgm:t>
    </dgm:pt>
    <dgm:pt modelId="{93832081-0D6F-4717-B040-1853E3673677}" type="sibTrans" cxnId="{C3F3A80A-E090-40AA-9C2C-576D45384CFD}">
      <dgm:prSet/>
      <dgm:spPr/>
      <dgm:t>
        <a:bodyPr/>
        <a:lstStyle/>
        <a:p>
          <a:endParaRPr lang="es-EC"/>
        </a:p>
      </dgm:t>
    </dgm:pt>
    <dgm:pt modelId="{74F1B066-D331-494D-A644-25AEB121B968}">
      <dgm:prSet phldrT="[Texto]" custT="1"/>
      <dgm:spPr/>
      <dgm:t>
        <a:bodyPr/>
        <a:lstStyle/>
        <a:p>
          <a:r>
            <a:rPr lang="es-EC" sz="2400" dirty="0" smtClean="0"/>
            <a:t>Sistema </a:t>
          </a:r>
          <a:r>
            <a:rPr lang="es-EC" sz="2400" dirty="0" err="1" smtClean="0"/>
            <a:t>informá</a:t>
          </a:r>
          <a:r>
            <a:rPr lang="es-EC" sz="2400" dirty="0" smtClean="0"/>
            <a:t>-tico</a:t>
          </a:r>
          <a:endParaRPr lang="es-EC" sz="2400" dirty="0"/>
        </a:p>
      </dgm:t>
    </dgm:pt>
    <dgm:pt modelId="{FF3AD792-A3C1-4AB2-96D8-C9A9E4EC0009}" type="parTrans" cxnId="{209A9FDE-DAFB-49CA-98BC-30E4E89318FF}">
      <dgm:prSet/>
      <dgm:spPr/>
      <dgm:t>
        <a:bodyPr/>
        <a:lstStyle/>
        <a:p>
          <a:endParaRPr lang="es-EC"/>
        </a:p>
      </dgm:t>
    </dgm:pt>
    <dgm:pt modelId="{A6970E2F-13A7-41EC-9C8B-50A4B5964669}" type="sibTrans" cxnId="{209A9FDE-DAFB-49CA-98BC-30E4E89318FF}">
      <dgm:prSet/>
      <dgm:spPr/>
      <dgm:t>
        <a:bodyPr/>
        <a:lstStyle/>
        <a:p>
          <a:endParaRPr lang="es-EC"/>
        </a:p>
      </dgm:t>
    </dgm:pt>
    <dgm:pt modelId="{60595800-E888-4424-9BA7-E54B3E05B5FF}" type="pres">
      <dgm:prSet presAssocID="{2A1BA4FE-D47E-4624-868D-A05168E35FDF}" presName="Name0" presStyleCnt="0">
        <dgm:presLayoutVars>
          <dgm:dir/>
          <dgm:resizeHandles val="exact"/>
        </dgm:presLayoutVars>
      </dgm:prSet>
      <dgm:spPr/>
    </dgm:pt>
    <dgm:pt modelId="{13CF6B20-8760-4EEB-9D9D-DA5F1B8C0628}" type="pres">
      <dgm:prSet presAssocID="{2A1BA4FE-D47E-4624-868D-A05168E35FDF}" presName="vNodes" presStyleCnt="0"/>
      <dgm:spPr/>
    </dgm:pt>
    <dgm:pt modelId="{0D307C18-D318-4C9C-B6EA-B91EAE12032C}" type="pres">
      <dgm:prSet presAssocID="{E805750A-8DC4-46B7-9032-43259B8318F2}" presName="node" presStyleLbl="node1" presStyleIdx="0" presStyleCnt="3">
        <dgm:presLayoutVars>
          <dgm:bulletEnabled val="1"/>
        </dgm:presLayoutVars>
      </dgm:prSet>
      <dgm:spPr/>
      <dgm:t>
        <a:bodyPr/>
        <a:lstStyle/>
        <a:p>
          <a:endParaRPr lang="es-EC"/>
        </a:p>
      </dgm:t>
    </dgm:pt>
    <dgm:pt modelId="{95A91DB6-C4CF-4BF6-AEC0-30A2E3975304}" type="pres">
      <dgm:prSet presAssocID="{CF511AF8-8B26-42AA-ABFE-0FD195F3CC9D}" presName="spacerT" presStyleCnt="0"/>
      <dgm:spPr/>
    </dgm:pt>
    <dgm:pt modelId="{81749F45-C438-4F29-88D4-0409FABAB946}" type="pres">
      <dgm:prSet presAssocID="{CF511AF8-8B26-42AA-ABFE-0FD195F3CC9D}" presName="sibTrans" presStyleLbl="sibTrans2D1" presStyleIdx="0" presStyleCnt="2"/>
      <dgm:spPr/>
      <dgm:t>
        <a:bodyPr/>
        <a:lstStyle/>
        <a:p>
          <a:endParaRPr lang="es-EC"/>
        </a:p>
      </dgm:t>
    </dgm:pt>
    <dgm:pt modelId="{D6D1A845-03B0-42C7-B1D8-306C06863898}" type="pres">
      <dgm:prSet presAssocID="{CF511AF8-8B26-42AA-ABFE-0FD195F3CC9D}" presName="spacerB" presStyleCnt="0"/>
      <dgm:spPr/>
    </dgm:pt>
    <dgm:pt modelId="{090EA347-A930-4668-87C5-207FFD9018AB}" type="pres">
      <dgm:prSet presAssocID="{74F1B066-D331-494D-A644-25AEB121B968}" presName="node" presStyleLbl="node1" presStyleIdx="1" presStyleCnt="3">
        <dgm:presLayoutVars>
          <dgm:bulletEnabled val="1"/>
        </dgm:presLayoutVars>
      </dgm:prSet>
      <dgm:spPr/>
      <dgm:t>
        <a:bodyPr/>
        <a:lstStyle/>
        <a:p>
          <a:endParaRPr lang="es-EC"/>
        </a:p>
      </dgm:t>
    </dgm:pt>
    <dgm:pt modelId="{7FD49073-6E9F-4503-A8E6-A9CAA8AC9C4C}" type="pres">
      <dgm:prSet presAssocID="{2A1BA4FE-D47E-4624-868D-A05168E35FDF}" presName="sibTransLast" presStyleLbl="sibTrans2D1" presStyleIdx="1" presStyleCnt="2"/>
      <dgm:spPr/>
      <dgm:t>
        <a:bodyPr/>
        <a:lstStyle/>
        <a:p>
          <a:endParaRPr lang="es-EC"/>
        </a:p>
      </dgm:t>
    </dgm:pt>
    <dgm:pt modelId="{9C6C3C41-3EE0-4307-9F24-77CC7EB88468}" type="pres">
      <dgm:prSet presAssocID="{2A1BA4FE-D47E-4624-868D-A05168E35FDF}" presName="connectorText" presStyleLbl="sibTrans2D1" presStyleIdx="1" presStyleCnt="2"/>
      <dgm:spPr/>
      <dgm:t>
        <a:bodyPr/>
        <a:lstStyle/>
        <a:p>
          <a:endParaRPr lang="es-EC"/>
        </a:p>
      </dgm:t>
    </dgm:pt>
    <dgm:pt modelId="{D858E0D9-2D97-485A-AE17-F8B0D03961F1}" type="pres">
      <dgm:prSet presAssocID="{2A1BA4FE-D47E-4624-868D-A05168E35FDF}" presName="lastNode" presStyleLbl="node1" presStyleIdx="2" presStyleCnt="3">
        <dgm:presLayoutVars>
          <dgm:bulletEnabled val="1"/>
        </dgm:presLayoutVars>
      </dgm:prSet>
      <dgm:spPr/>
      <dgm:t>
        <a:bodyPr/>
        <a:lstStyle/>
        <a:p>
          <a:endParaRPr lang="es-EC"/>
        </a:p>
      </dgm:t>
    </dgm:pt>
  </dgm:ptLst>
  <dgm:cxnLst>
    <dgm:cxn modelId="{209A9FDE-DAFB-49CA-98BC-30E4E89318FF}" srcId="{2A1BA4FE-D47E-4624-868D-A05168E35FDF}" destId="{74F1B066-D331-494D-A644-25AEB121B968}" srcOrd="1" destOrd="0" parTransId="{FF3AD792-A3C1-4AB2-96D8-C9A9E4EC0009}" sibTransId="{A6970E2F-13A7-41EC-9C8B-50A4B5964669}"/>
    <dgm:cxn modelId="{720513BA-8D17-44DD-9ECE-69F67AF4ADA9}" type="presOf" srcId="{CF511AF8-8B26-42AA-ABFE-0FD195F3CC9D}" destId="{81749F45-C438-4F29-88D4-0409FABAB946}" srcOrd="0" destOrd="0" presId="urn:microsoft.com/office/officeart/2005/8/layout/equation2"/>
    <dgm:cxn modelId="{5ADC4904-3D29-47A6-B073-346A7B8B5E4C}" type="presOf" srcId="{2A1BA4FE-D47E-4624-868D-A05168E35FDF}" destId="{60595800-E888-4424-9BA7-E54B3E05B5FF}" srcOrd="0" destOrd="0" presId="urn:microsoft.com/office/officeart/2005/8/layout/equation2"/>
    <dgm:cxn modelId="{C3F3A80A-E090-40AA-9C2C-576D45384CFD}" srcId="{2A1BA4FE-D47E-4624-868D-A05168E35FDF}" destId="{2345F138-6F79-4D92-9621-3D5062EC407F}" srcOrd="2" destOrd="0" parTransId="{5F01A5F1-31B4-4BD3-9497-A0FF781C9C59}" sibTransId="{93832081-0D6F-4717-B040-1853E3673677}"/>
    <dgm:cxn modelId="{6E5B80D4-DC65-4E8F-9656-541D75B81E1B}" type="presOf" srcId="{E805750A-8DC4-46B7-9032-43259B8318F2}" destId="{0D307C18-D318-4C9C-B6EA-B91EAE12032C}" srcOrd="0" destOrd="0" presId="urn:microsoft.com/office/officeart/2005/8/layout/equation2"/>
    <dgm:cxn modelId="{105A0722-B2F9-4326-8913-4F435AA35DCD}" srcId="{2A1BA4FE-D47E-4624-868D-A05168E35FDF}" destId="{E805750A-8DC4-46B7-9032-43259B8318F2}" srcOrd="0" destOrd="0" parTransId="{C63A38F6-D2B3-40F9-BC82-0F1253142160}" sibTransId="{CF511AF8-8B26-42AA-ABFE-0FD195F3CC9D}"/>
    <dgm:cxn modelId="{B91BC3DD-83A2-4F4A-99B0-A8349EEC56B8}" type="presOf" srcId="{A6970E2F-13A7-41EC-9C8B-50A4B5964669}" destId="{9C6C3C41-3EE0-4307-9F24-77CC7EB88468}" srcOrd="1" destOrd="0" presId="urn:microsoft.com/office/officeart/2005/8/layout/equation2"/>
    <dgm:cxn modelId="{4C9B9DC8-CAD8-4398-AFCE-731A9FB33032}" type="presOf" srcId="{74F1B066-D331-494D-A644-25AEB121B968}" destId="{090EA347-A930-4668-87C5-207FFD9018AB}" srcOrd="0" destOrd="0" presId="urn:microsoft.com/office/officeart/2005/8/layout/equation2"/>
    <dgm:cxn modelId="{4C5BB59A-1C5D-4610-B85A-374850AEB0E3}" type="presOf" srcId="{A6970E2F-13A7-41EC-9C8B-50A4B5964669}" destId="{7FD49073-6E9F-4503-A8E6-A9CAA8AC9C4C}" srcOrd="0" destOrd="0" presId="urn:microsoft.com/office/officeart/2005/8/layout/equation2"/>
    <dgm:cxn modelId="{754D348D-D3F6-44AF-B928-09B13EE50659}" type="presOf" srcId="{2345F138-6F79-4D92-9621-3D5062EC407F}" destId="{D858E0D9-2D97-485A-AE17-F8B0D03961F1}" srcOrd="0" destOrd="0" presId="urn:microsoft.com/office/officeart/2005/8/layout/equation2"/>
    <dgm:cxn modelId="{39AF8E68-439E-46F3-BF75-E4AE07FDE1A0}" type="presParOf" srcId="{60595800-E888-4424-9BA7-E54B3E05B5FF}" destId="{13CF6B20-8760-4EEB-9D9D-DA5F1B8C0628}" srcOrd="0" destOrd="0" presId="urn:microsoft.com/office/officeart/2005/8/layout/equation2"/>
    <dgm:cxn modelId="{7BB2F7C9-FEB3-4D19-8044-4BC19887CB06}" type="presParOf" srcId="{13CF6B20-8760-4EEB-9D9D-DA5F1B8C0628}" destId="{0D307C18-D318-4C9C-B6EA-B91EAE12032C}" srcOrd="0" destOrd="0" presId="urn:microsoft.com/office/officeart/2005/8/layout/equation2"/>
    <dgm:cxn modelId="{F3704E4A-3084-4263-897E-E3CF842A6F86}" type="presParOf" srcId="{13CF6B20-8760-4EEB-9D9D-DA5F1B8C0628}" destId="{95A91DB6-C4CF-4BF6-AEC0-30A2E3975304}" srcOrd="1" destOrd="0" presId="urn:microsoft.com/office/officeart/2005/8/layout/equation2"/>
    <dgm:cxn modelId="{1FA5541E-4BFF-4D17-8AA1-479BC3049778}" type="presParOf" srcId="{13CF6B20-8760-4EEB-9D9D-DA5F1B8C0628}" destId="{81749F45-C438-4F29-88D4-0409FABAB946}" srcOrd="2" destOrd="0" presId="urn:microsoft.com/office/officeart/2005/8/layout/equation2"/>
    <dgm:cxn modelId="{07E3F9F9-52A2-4CA2-B851-DD42B9E1870C}" type="presParOf" srcId="{13CF6B20-8760-4EEB-9D9D-DA5F1B8C0628}" destId="{D6D1A845-03B0-42C7-B1D8-306C06863898}" srcOrd="3" destOrd="0" presId="urn:microsoft.com/office/officeart/2005/8/layout/equation2"/>
    <dgm:cxn modelId="{D82FB0CD-D470-47B6-8DDA-F27AF9D3EC0E}" type="presParOf" srcId="{13CF6B20-8760-4EEB-9D9D-DA5F1B8C0628}" destId="{090EA347-A930-4668-87C5-207FFD9018AB}" srcOrd="4" destOrd="0" presId="urn:microsoft.com/office/officeart/2005/8/layout/equation2"/>
    <dgm:cxn modelId="{C6E1DCC6-D068-4050-991C-15CEAC3D2F3A}" type="presParOf" srcId="{60595800-E888-4424-9BA7-E54B3E05B5FF}" destId="{7FD49073-6E9F-4503-A8E6-A9CAA8AC9C4C}" srcOrd="1" destOrd="0" presId="urn:microsoft.com/office/officeart/2005/8/layout/equation2"/>
    <dgm:cxn modelId="{40B55FCF-F67B-4272-976E-22444C4B8F91}" type="presParOf" srcId="{7FD49073-6E9F-4503-A8E6-A9CAA8AC9C4C}" destId="{9C6C3C41-3EE0-4307-9F24-77CC7EB88468}" srcOrd="0" destOrd="0" presId="urn:microsoft.com/office/officeart/2005/8/layout/equation2"/>
    <dgm:cxn modelId="{2290E90C-FB05-41D1-9E9B-288A7E249D08}" type="presParOf" srcId="{60595800-E888-4424-9BA7-E54B3E05B5FF}" destId="{D858E0D9-2D97-485A-AE17-F8B0D03961F1}"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289BC5-38D0-4972-AE85-2E79B0049E6E}" type="doc">
      <dgm:prSet loTypeId="urn:microsoft.com/office/officeart/2005/8/layout/arrow2" loCatId="process" qsTypeId="urn:microsoft.com/office/officeart/2005/8/quickstyle/simple1" qsCatId="simple" csTypeId="urn:microsoft.com/office/officeart/2005/8/colors/accent0_3" csCatId="mainScheme" phldr="1"/>
      <dgm:spPr/>
    </dgm:pt>
    <dgm:pt modelId="{68EC0F63-37D5-468E-9D59-DF7E38E9E1DF}">
      <dgm:prSet phldrT="[Texto]"/>
      <dgm:spPr/>
      <dgm:t>
        <a:bodyPr/>
        <a:lstStyle/>
        <a:p>
          <a:r>
            <a:rPr lang="es-EC" dirty="0" smtClean="0"/>
            <a:t>Primera guerra mundial</a:t>
          </a:r>
          <a:endParaRPr lang="es-EC" dirty="0"/>
        </a:p>
      </dgm:t>
    </dgm:pt>
    <dgm:pt modelId="{054B4B00-80DF-4331-9D5E-4B1553A5775E}" type="parTrans" cxnId="{E30B8FFC-F80B-432B-83B4-99DBFA34C698}">
      <dgm:prSet/>
      <dgm:spPr/>
      <dgm:t>
        <a:bodyPr/>
        <a:lstStyle/>
        <a:p>
          <a:endParaRPr lang="es-EC"/>
        </a:p>
      </dgm:t>
    </dgm:pt>
    <dgm:pt modelId="{DA4A4C91-687C-459D-838B-6907031F6582}" type="sibTrans" cxnId="{E30B8FFC-F80B-432B-83B4-99DBFA34C698}">
      <dgm:prSet/>
      <dgm:spPr/>
      <dgm:t>
        <a:bodyPr/>
        <a:lstStyle/>
        <a:p>
          <a:endParaRPr lang="es-EC"/>
        </a:p>
      </dgm:t>
    </dgm:pt>
    <dgm:pt modelId="{103DE603-8F43-47E7-8CD1-C8D8154803C1}">
      <dgm:prSet phldrT="[Texto]"/>
      <dgm:spPr/>
      <dgm:t>
        <a:bodyPr/>
        <a:lstStyle/>
        <a:p>
          <a:r>
            <a:rPr lang="es-EC" dirty="0" smtClean="0"/>
            <a:t>Doctrinas</a:t>
          </a:r>
          <a:endParaRPr lang="es-EC" dirty="0"/>
        </a:p>
      </dgm:t>
    </dgm:pt>
    <dgm:pt modelId="{6CEFB4B0-0569-4BBC-AD83-B4E068BC5A79}" type="parTrans" cxnId="{FA6D8252-1E54-4409-8CCD-721A2715EA62}">
      <dgm:prSet/>
      <dgm:spPr/>
      <dgm:t>
        <a:bodyPr/>
        <a:lstStyle/>
        <a:p>
          <a:endParaRPr lang="es-EC"/>
        </a:p>
      </dgm:t>
    </dgm:pt>
    <dgm:pt modelId="{A4F8152C-C806-43DC-8ADE-230AD5663C43}" type="sibTrans" cxnId="{FA6D8252-1E54-4409-8CCD-721A2715EA62}">
      <dgm:prSet/>
      <dgm:spPr/>
      <dgm:t>
        <a:bodyPr/>
        <a:lstStyle/>
        <a:p>
          <a:endParaRPr lang="es-EC"/>
        </a:p>
      </dgm:t>
    </dgm:pt>
    <dgm:pt modelId="{60BD4722-1041-44A1-AD64-F5661AEA7FF1}">
      <dgm:prSet phldrT="[Texto]"/>
      <dgm:spPr/>
      <dgm:t>
        <a:bodyPr/>
        <a:lstStyle/>
        <a:p>
          <a:r>
            <a:rPr lang="es-EC" dirty="0" smtClean="0"/>
            <a:t>Procedimientos de emergencia</a:t>
          </a:r>
          <a:br>
            <a:rPr lang="es-EC" dirty="0" smtClean="0"/>
          </a:br>
          <a:r>
            <a:rPr lang="es-EC" dirty="0" smtClean="0"/>
            <a:t/>
          </a:r>
          <a:br>
            <a:rPr lang="es-EC" dirty="0" smtClean="0"/>
          </a:br>
          <a:r>
            <a:rPr lang="es-EC" dirty="0" smtClean="0"/>
            <a:t>Zafarranchos</a:t>
          </a:r>
          <a:endParaRPr lang="es-EC" dirty="0"/>
        </a:p>
      </dgm:t>
    </dgm:pt>
    <dgm:pt modelId="{E828980D-D9B9-4150-8F3E-1289146DF086}" type="parTrans" cxnId="{15B506E1-F67F-4AB2-9913-E3DAB8F54728}">
      <dgm:prSet/>
      <dgm:spPr/>
      <dgm:t>
        <a:bodyPr/>
        <a:lstStyle/>
        <a:p>
          <a:endParaRPr lang="es-EC"/>
        </a:p>
      </dgm:t>
    </dgm:pt>
    <dgm:pt modelId="{D165768F-069E-493A-87F7-92216A67E550}" type="sibTrans" cxnId="{15B506E1-F67F-4AB2-9913-E3DAB8F54728}">
      <dgm:prSet/>
      <dgm:spPr/>
      <dgm:t>
        <a:bodyPr/>
        <a:lstStyle/>
        <a:p>
          <a:endParaRPr lang="es-EC"/>
        </a:p>
      </dgm:t>
    </dgm:pt>
    <dgm:pt modelId="{0AE20C48-A034-43AF-BF54-A1A0FC2224C0}" type="pres">
      <dgm:prSet presAssocID="{D5289BC5-38D0-4972-AE85-2E79B0049E6E}" presName="arrowDiagram" presStyleCnt="0">
        <dgm:presLayoutVars>
          <dgm:chMax val="5"/>
          <dgm:dir/>
          <dgm:resizeHandles val="exact"/>
        </dgm:presLayoutVars>
      </dgm:prSet>
      <dgm:spPr/>
    </dgm:pt>
    <dgm:pt modelId="{6942F03D-64F6-4609-8ACB-E003C4DD1D9B}" type="pres">
      <dgm:prSet presAssocID="{D5289BC5-38D0-4972-AE85-2E79B0049E6E}" presName="arrow" presStyleLbl="bgShp" presStyleIdx="0" presStyleCnt="1">
        <dgm:style>
          <a:lnRef idx="2">
            <a:schemeClr val="accent1">
              <a:shade val="50000"/>
            </a:schemeClr>
          </a:lnRef>
          <a:fillRef idx="1">
            <a:schemeClr val="accent1"/>
          </a:fillRef>
          <a:effectRef idx="0">
            <a:schemeClr val="accent1"/>
          </a:effectRef>
          <a:fontRef idx="minor">
            <a:schemeClr val="lt1"/>
          </a:fontRef>
        </dgm:style>
      </dgm:prSet>
      <dgm:spPr/>
    </dgm:pt>
    <dgm:pt modelId="{5A248624-E82E-4660-B2A2-3B09AB9F8249}" type="pres">
      <dgm:prSet presAssocID="{D5289BC5-38D0-4972-AE85-2E79B0049E6E}" presName="arrowDiagram3" presStyleCnt="0"/>
      <dgm:spPr/>
    </dgm:pt>
    <dgm:pt modelId="{60EC419C-FFE2-422F-937A-504A13B9F64F}" type="pres">
      <dgm:prSet presAssocID="{68EC0F63-37D5-468E-9D59-DF7E38E9E1DF}" presName="bullet3a" presStyleLbl="node1" presStyleIdx="0" presStyleCnt="3"/>
      <dgm:spPr/>
    </dgm:pt>
    <dgm:pt modelId="{731980D2-3D68-47CA-8302-15AEBA0B56B2}" type="pres">
      <dgm:prSet presAssocID="{68EC0F63-37D5-468E-9D59-DF7E38E9E1DF}" presName="textBox3a" presStyleLbl="revTx" presStyleIdx="0" presStyleCnt="3">
        <dgm:presLayoutVars>
          <dgm:bulletEnabled val="1"/>
        </dgm:presLayoutVars>
      </dgm:prSet>
      <dgm:spPr/>
      <dgm:t>
        <a:bodyPr/>
        <a:lstStyle/>
        <a:p>
          <a:endParaRPr lang="es-EC"/>
        </a:p>
      </dgm:t>
    </dgm:pt>
    <dgm:pt modelId="{6B8E1FDE-5591-47AC-ADC4-0C2C16AD2360}" type="pres">
      <dgm:prSet presAssocID="{103DE603-8F43-47E7-8CD1-C8D8154803C1}" presName="bullet3b" presStyleLbl="node1" presStyleIdx="1" presStyleCnt="3"/>
      <dgm:spPr/>
    </dgm:pt>
    <dgm:pt modelId="{E74B72F3-C650-4459-B84A-7E97FDE932AF}" type="pres">
      <dgm:prSet presAssocID="{103DE603-8F43-47E7-8CD1-C8D8154803C1}" presName="textBox3b" presStyleLbl="revTx" presStyleIdx="1" presStyleCnt="3">
        <dgm:presLayoutVars>
          <dgm:bulletEnabled val="1"/>
        </dgm:presLayoutVars>
      </dgm:prSet>
      <dgm:spPr/>
      <dgm:t>
        <a:bodyPr/>
        <a:lstStyle/>
        <a:p>
          <a:endParaRPr lang="es-EC"/>
        </a:p>
      </dgm:t>
    </dgm:pt>
    <dgm:pt modelId="{11433EF8-6631-4FB3-8A33-44BEFC38EA54}" type="pres">
      <dgm:prSet presAssocID="{60BD4722-1041-44A1-AD64-F5661AEA7FF1}" presName="bullet3c" presStyleLbl="node1" presStyleIdx="2" presStyleCnt="3"/>
      <dgm:spPr/>
    </dgm:pt>
    <dgm:pt modelId="{4556B3B8-D028-4806-93C2-0E487BB3E456}" type="pres">
      <dgm:prSet presAssocID="{60BD4722-1041-44A1-AD64-F5661AEA7FF1}" presName="textBox3c" presStyleLbl="revTx" presStyleIdx="2" presStyleCnt="3">
        <dgm:presLayoutVars>
          <dgm:bulletEnabled val="1"/>
        </dgm:presLayoutVars>
      </dgm:prSet>
      <dgm:spPr/>
      <dgm:t>
        <a:bodyPr/>
        <a:lstStyle/>
        <a:p>
          <a:endParaRPr lang="es-EC"/>
        </a:p>
      </dgm:t>
    </dgm:pt>
  </dgm:ptLst>
  <dgm:cxnLst>
    <dgm:cxn modelId="{E30B8FFC-F80B-432B-83B4-99DBFA34C698}" srcId="{D5289BC5-38D0-4972-AE85-2E79B0049E6E}" destId="{68EC0F63-37D5-468E-9D59-DF7E38E9E1DF}" srcOrd="0" destOrd="0" parTransId="{054B4B00-80DF-4331-9D5E-4B1553A5775E}" sibTransId="{DA4A4C91-687C-459D-838B-6907031F6582}"/>
    <dgm:cxn modelId="{15B506E1-F67F-4AB2-9913-E3DAB8F54728}" srcId="{D5289BC5-38D0-4972-AE85-2E79B0049E6E}" destId="{60BD4722-1041-44A1-AD64-F5661AEA7FF1}" srcOrd="2" destOrd="0" parTransId="{E828980D-D9B9-4150-8F3E-1289146DF086}" sibTransId="{D165768F-069E-493A-87F7-92216A67E550}"/>
    <dgm:cxn modelId="{83DC1606-8536-4426-9474-8AD0DB6796C6}" type="presOf" srcId="{D5289BC5-38D0-4972-AE85-2E79B0049E6E}" destId="{0AE20C48-A034-43AF-BF54-A1A0FC2224C0}" srcOrd="0" destOrd="0" presId="urn:microsoft.com/office/officeart/2005/8/layout/arrow2"/>
    <dgm:cxn modelId="{E8FC7D33-B7D3-417A-BBA9-47C5C5285E15}" type="presOf" srcId="{103DE603-8F43-47E7-8CD1-C8D8154803C1}" destId="{E74B72F3-C650-4459-B84A-7E97FDE932AF}" srcOrd="0" destOrd="0" presId="urn:microsoft.com/office/officeart/2005/8/layout/arrow2"/>
    <dgm:cxn modelId="{D9327F37-2686-4FB7-9E1D-1569A3CC2774}" type="presOf" srcId="{68EC0F63-37D5-468E-9D59-DF7E38E9E1DF}" destId="{731980D2-3D68-47CA-8302-15AEBA0B56B2}" srcOrd="0" destOrd="0" presId="urn:microsoft.com/office/officeart/2005/8/layout/arrow2"/>
    <dgm:cxn modelId="{FA6D8252-1E54-4409-8CCD-721A2715EA62}" srcId="{D5289BC5-38D0-4972-AE85-2E79B0049E6E}" destId="{103DE603-8F43-47E7-8CD1-C8D8154803C1}" srcOrd="1" destOrd="0" parTransId="{6CEFB4B0-0569-4BBC-AD83-B4E068BC5A79}" sibTransId="{A4F8152C-C806-43DC-8ADE-230AD5663C43}"/>
    <dgm:cxn modelId="{639576F7-CBD0-4EC2-9E39-ABE87B23F3A2}" type="presOf" srcId="{60BD4722-1041-44A1-AD64-F5661AEA7FF1}" destId="{4556B3B8-D028-4806-93C2-0E487BB3E456}" srcOrd="0" destOrd="0" presId="urn:microsoft.com/office/officeart/2005/8/layout/arrow2"/>
    <dgm:cxn modelId="{533AC2DE-043F-4910-A2FF-037276AFA3B7}" type="presParOf" srcId="{0AE20C48-A034-43AF-BF54-A1A0FC2224C0}" destId="{6942F03D-64F6-4609-8ACB-E003C4DD1D9B}" srcOrd="0" destOrd="0" presId="urn:microsoft.com/office/officeart/2005/8/layout/arrow2"/>
    <dgm:cxn modelId="{5640CCCF-54F7-4B05-9FB3-5DC5F3E62AD1}" type="presParOf" srcId="{0AE20C48-A034-43AF-BF54-A1A0FC2224C0}" destId="{5A248624-E82E-4660-B2A2-3B09AB9F8249}" srcOrd="1" destOrd="0" presId="urn:microsoft.com/office/officeart/2005/8/layout/arrow2"/>
    <dgm:cxn modelId="{5F5376A6-0990-4596-9B70-28992FF7DC10}" type="presParOf" srcId="{5A248624-E82E-4660-B2A2-3B09AB9F8249}" destId="{60EC419C-FFE2-422F-937A-504A13B9F64F}" srcOrd="0" destOrd="0" presId="urn:microsoft.com/office/officeart/2005/8/layout/arrow2"/>
    <dgm:cxn modelId="{BF4C9DD2-FF7E-48DC-A5C6-546FA4D8799D}" type="presParOf" srcId="{5A248624-E82E-4660-B2A2-3B09AB9F8249}" destId="{731980D2-3D68-47CA-8302-15AEBA0B56B2}" srcOrd="1" destOrd="0" presId="urn:microsoft.com/office/officeart/2005/8/layout/arrow2"/>
    <dgm:cxn modelId="{3F982B10-EED8-4F27-BDD4-3B1E07436625}" type="presParOf" srcId="{5A248624-E82E-4660-B2A2-3B09AB9F8249}" destId="{6B8E1FDE-5591-47AC-ADC4-0C2C16AD2360}" srcOrd="2" destOrd="0" presId="urn:microsoft.com/office/officeart/2005/8/layout/arrow2"/>
    <dgm:cxn modelId="{89BEE78F-D812-4266-A84F-109B67C6A952}" type="presParOf" srcId="{5A248624-E82E-4660-B2A2-3B09AB9F8249}" destId="{E74B72F3-C650-4459-B84A-7E97FDE932AF}" srcOrd="3" destOrd="0" presId="urn:microsoft.com/office/officeart/2005/8/layout/arrow2"/>
    <dgm:cxn modelId="{58E97831-14CB-49B3-B1B7-CC0A95FDE03C}" type="presParOf" srcId="{5A248624-E82E-4660-B2A2-3B09AB9F8249}" destId="{11433EF8-6631-4FB3-8A33-44BEFC38EA54}" srcOrd="4" destOrd="0" presId="urn:microsoft.com/office/officeart/2005/8/layout/arrow2"/>
    <dgm:cxn modelId="{AD76D72B-1E87-4026-A2C9-E6D77AF5BC75}" type="presParOf" srcId="{5A248624-E82E-4660-B2A2-3B09AB9F8249}" destId="{4556B3B8-D028-4806-93C2-0E487BB3E456}"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CAC400C-F8D6-4EB0-9012-4CFC0D2209F1}"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s-EC"/>
        </a:p>
      </dgm:t>
    </dgm:pt>
    <dgm:pt modelId="{0854F6B8-DE0F-4DB9-A059-658E7A6E5FB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2000" dirty="0" smtClean="0"/>
            <a:t>Técnicas</a:t>
          </a:r>
          <a:endParaRPr lang="es-EC" sz="2000" dirty="0"/>
        </a:p>
      </dgm:t>
    </dgm:pt>
    <dgm:pt modelId="{80339558-7A38-4E89-8A0F-C8AD583222D8}" type="parTrans" cxnId="{82084CFC-A55B-4303-801B-758C650215DD}">
      <dgm:prSet/>
      <dgm:spPr/>
      <dgm:t>
        <a:bodyPr/>
        <a:lstStyle/>
        <a:p>
          <a:endParaRPr lang="es-EC"/>
        </a:p>
      </dgm:t>
    </dgm:pt>
    <dgm:pt modelId="{9634B82F-0650-4795-82BB-E8C36A049E36}" type="sibTrans" cxnId="{82084CFC-A55B-4303-801B-758C650215DD}">
      <dgm:prSet/>
      <dgm:spPr/>
      <dgm:t>
        <a:bodyPr/>
        <a:lstStyle/>
        <a:p>
          <a:endParaRPr lang="es-EC"/>
        </a:p>
      </dgm:t>
    </dgm:pt>
    <dgm:pt modelId="{0DAB16A5-27D1-4164-9E94-E02C34F89C22}">
      <dgm:prSet phldrT="[Texto]"/>
      <dgm:spPr/>
      <dgm:t>
        <a:bodyPr/>
        <a:lstStyle/>
        <a:p>
          <a:r>
            <a:rPr lang="es-EC" dirty="0" smtClean="0"/>
            <a:t>Disminuir, prevenir y corregir efectos sobre una embarción que resulten de accidentes o de acción del enemigo.</a:t>
          </a:r>
          <a:endParaRPr lang="es-EC" dirty="0"/>
        </a:p>
      </dgm:t>
    </dgm:pt>
    <dgm:pt modelId="{274DBDA2-97D6-4B8B-972C-30C1787B1C9B}" type="parTrans" cxnId="{F2890013-6D12-44DC-9EDF-B88220E3D2B7}">
      <dgm:prSet/>
      <dgm:spPr/>
      <dgm:t>
        <a:bodyPr/>
        <a:lstStyle/>
        <a:p>
          <a:endParaRPr lang="es-EC"/>
        </a:p>
      </dgm:t>
    </dgm:pt>
    <dgm:pt modelId="{CAA81DA2-D666-4C22-A60B-FB5B25B3B00C}" type="sibTrans" cxnId="{F2890013-6D12-44DC-9EDF-B88220E3D2B7}">
      <dgm:prSet/>
      <dgm:spPr/>
      <dgm:t>
        <a:bodyPr/>
        <a:lstStyle/>
        <a:p>
          <a:endParaRPr lang="es-EC"/>
        </a:p>
      </dgm:t>
    </dgm:pt>
    <dgm:pt modelId="{723A97CE-71CC-4813-A1FA-5F158ED484FF}">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1400" dirty="0" smtClean="0"/>
            <a:t>Disposiciones</a:t>
          </a:r>
          <a:endParaRPr lang="es-EC" sz="1400" dirty="0"/>
        </a:p>
      </dgm:t>
    </dgm:pt>
    <dgm:pt modelId="{D921087D-12B8-4E1F-A2EF-6E369558121C}" type="parTrans" cxnId="{B54F57F7-6360-4902-AAE6-BDBB3C24E5F9}">
      <dgm:prSet/>
      <dgm:spPr/>
      <dgm:t>
        <a:bodyPr/>
        <a:lstStyle/>
        <a:p>
          <a:endParaRPr lang="es-EC"/>
        </a:p>
      </dgm:t>
    </dgm:pt>
    <dgm:pt modelId="{CDE123D6-664F-457C-AD2C-0FF416F92983}" type="sibTrans" cxnId="{B54F57F7-6360-4902-AAE6-BDBB3C24E5F9}">
      <dgm:prSet/>
      <dgm:spPr/>
      <dgm:t>
        <a:bodyPr/>
        <a:lstStyle/>
        <a:p>
          <a:endParaRPr lang="es-EC"/>
        </a:p>
      </dgm:t>
    </dgm:pt>
    <dgm:pt modelId="{1E960AB9-8317-4122-8DB8-E34CEE2FB317}">
      <dgm:prSet phldrT="[Texto]">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dirty="0" smtClean="0"/>
            <a:t>Medios materiales y humanos</a:t>
          </a:r>
          <a:endParaRPr lang="es-EC" dirty="0"/>
        </a:p>
      </dgm:t>
    </dgm:pt>
    <dgm:pt modelId="{7817DA36-8D36-48A1-ADA8-7E00A71AA7ED}" type="parTrans" cxnId="{37B437F5-EC19-4AF7-9B99-E0BE8629474F}">
      <dgm:prSet/>
      <dgm:spPr/>
      <dgm:t>
        <a:bodyPr/>
        <a:lstStyle/>
        <a:p>
          <a:endParaRPr lang="es-EC"/>
        </a:p>
      </dgm:t>
    </dgm:pt>
    <dgm:pt modelId="{5A044F8F-DF3C-433B-BC18-3A6DE6BED1F6}" type="sibTrans" cxnId="{37B437F5-EC19-4AF7-9B99-E0BE8629474F}">
      <dgm:prSet/>
      <dgm:spPr/>
      <dgm:t>
        <a:bodyPr/>
        <a:lstStyle/>
        <a:p>
          <a:endParaRPr lang="es-EC"/>
        </a:p>
      </dgm:t>
    </dgm:pt>
    <dgm:pt modelId="{95AFBD21-25AC-42D9-AF08-A5026B2E8836}" type="pres">
      <dgm:prSet presAssocID="{CCAC400C-F8D6-4EB0-9012-4CFC0D2209F1}" presName="Name0" presStyleCnt="0">
        <dgm:presLayoutVars>
          <dgm:chMax val="4"/>
          <dgm:resizeHandles val="exact"/>
        </dgm:presLayoutVars>
      </dgm:prSet>
      <dgm:spPr/>
      <dgm:t>
        <a:bodyPr/>
        <a:lstStyle/>
        <a:p>
          <a:endParaRPr lang="es-EC"/>
        </a:p>
      </dgm:t>
    </dgm:pt>
    <dgm:pt modelId="{E44EEA30-5572-4EE9-98C8-D533C736B4B7}" type="pres">
      <dgm:prSet presAssocID="{CCAC400C-F8D6-4EB0-9012-4CFC0D2209F1}" presName="ellipse" presStyleLbl="trBgShp" presStyleIdx="0" presStyleCnt="1"/>
      <dgm:spPr/>
    </dgm:pt>
    <dgm:pt modelId="{CB3E43F9-72D3-4F9C-A790-47524F46F4F8}" type="pres">
      <dgm:prSet presAssocID="{CCAC400C-F8D6-4EB0-9012-4CFC0D2209F1}" presName="arrow1" presStyleLbl="fgShp" presStyleIdx="0" presStyleCnt="1" custScaleX="75536" custScaleY="71988" custLinFactNeighborX="644" custLinFactNeighborY="21735"/>
      <dgm:spPr/>
    </dgm:pt>
    <dgm:pt modelId="{39AD966E-F606-43F1-9A98-422B4D7EC688}" type="pres">
      <dgm:prSet presAssocID="{CCAC400C-F8D6-4EB0-9012-4CFC0D2209F1}" presName="rectangle" presStyleLbl="revTx" presStyleIdx="0" presStyleCnt="1" custScaleX="241832">
        <dgm:presLayoutVars>
          <dgm:bulletEnabled val="1"/>
        </dgm:presLayoutVars>
      </dgm:prSet>
      <dgm:spPr/>
      <dgm:t>
        <a:bodyPr/>
        <a:lstStyle/>
        <a:p>
          <a:endParaRPr lang="es-EC"/>
        </a:p>
      </dgm:t>
    </dgm:pt>
    <dgm:pt modelId="{9136EF2D-6C7B-4AF4-9A93-6AC0E866B2DA}" type="pres">
      <dgm:prSet presAssocID="{723A97CE-71CC-4813-A1FA-5F158ED484FF}" presName="item1" presStyleLbl="node1" presStyleIdx="0" presStyleCnt="3">
        <dgm:presLayoutVars>
          <dgm:bulletEnabled val="1"/>
        </dgm:presLayoutVars>
      </dgm:prSet>
      <dgm:spPr/>
      <dgm:t>
        <a:bodyPr/>
        <a:lstStyle/>
        <a:p>
          <a:endParaRPr lang="es-EC"/>
        </a:p>
      </dgm:t>
    </dgm:pt>
    <dgm:pt modelId="{CE88FC52-5B35-4859-BB65-F195A116168C}" type="pres">
      <dgm:prSet presAssocID="{1E960AB9-8317-4122-8DB8-E34CEE2FB317}" presName="item2" presStyleLbl="node1" presStyleIdx="1" presStyleCnt="3">
        <dgm:presLayoutVars>
          <dgm:bulletEnabled val="1"/>
        </dgm:presLayoutVars>
      </dgm:prSet>
      <dgm:spPr/>
      <dgm:t>
        <a:bodyPr/>
        <a:lstStyle/>
        <a:p>
          <a:endParaRPr lang="es-EC"/>
        </a:p>
      </dgm:t>
    </dgm:pt>
    <dgm:pt modelId="{2442DB47-9E05-4CEB-A79B-6F36AFBADFFE}" type="pres">
      <dgm:prSet presAssocID="{0DAB16A5-27D1-4164-9E94-E02C34F89C22}" presName="item3" presStyleLbl="node1" presStyleIdx="2" presStyleCnt="3">
        <dgm:presLayoutVars>
          <dgm:bulletEnabled val="1"/>
        </dgm:presLayoutVars>
      </dgm:prSet>
      <dgm:spPr/>
      <dgm:t>
        <a:bodyPr/>
        <a:lstStyle/>
        <a:p>
          <a:endParaRPr lang="es-EC"/>
        </a:p>
      </dgm:t>
    </dgm:pt>
    <dgm:pt modelId="{99F69CC3-63B0-459E-838F-00DC18951194}" type="pres">
      <dgm:prSet presAssocID="{CCAC400C-F8D6-4EB0-9012-4CFC0D2209F1}" presName="funnel" presStyleLbl="trAlignAcc1" presStyleIdx="0" presStyleCnt="1" custScaleX="112502" custScaleY="123956"/>
      <dgm:spPr/>
    </dgm:pt>
  </dgm:ptLst>
  <dgm:cxnLst>
    <dgm:cxn modelId="{DB14D304-DDF3-42F1-961A-B14EAE81E3CB}" type="presOf" srcId="{0DAB16A5-27D1-4164-9E94-E02C34F89C22}" destId="{39AD966E-F606-43F1-9A98-422B4D7EC688}" srcOrd="0" destOrd="0" presId="urn:microsoft.com/office/officeart/2005/8/layout/funnel1"/>
    <dgm:cxn modelId="{89D57D9F-56CB-4A43-8B8C-7603E8B9FE27}" type="presOf" srcId="{1E960AB9-8317-4122-8DB8-E34CEE2FB317}" destId="{9136EF2D-6C7B-4AF4-9A93-6AC0E866B2DA}" srcOrd="0" destOrd="0" presId="urn:microsoft.com/office/officeart/2005/8/layout/funnel1"/>
    <dgm:cxn modelId="{37B437F5-EC19-4AF7-9B99-E0BE8629474F}" srcId="{CCAC400C-F8D6-4EB0-9012-4CFC0D2209F1}" destId="{1E960AB9-8317-4122-8DB8-E34CEE2FB317}" srcOrd="2" destOrd="0" parTransId="{7817DA36-8D36-48A1-ADA8-7E00A71AA7ED}" sibTransId="{5A044F8F-DF3C-433B-BC18-3A6DE6BED1F6}"/>
    <dgm:cxn modelId="{82084CFC-A55B-4303-801B-758C650215DD}" srcId="{CCAC400C-F8D6-4EB0-9012-4CFC0D2209F1}" destId="{0854F6B8-DE0F-4DB9-A059-658E7A6E5FB0}" srcOrd="0" destOrd="0" parTransId="{80339558-7A38-4E89-8A0F-C8AD583222D8}" sibTransId="{9634B82F-0650-4795-82BB-E8C36A049E36}"/>
    <dgm:cxn modelId="{B54F57F7-6360-4902-AAE6-BDBB3C24E5F9}" srcId="{CCAC400C-F8D6-4EB0-9012-4CFC0D2209F1}" destId="{723A97CE-71CC-4813-A1FA-5F158ED484FF}" srcOrd="1" destOrd="0" parTransId="{D921087D-12B8-4E1F-A2EF-6E369558121C}" sibTransId="{CDE123D6-664F-457C-AD2C-0FF416F92983}"/>
    <dgm:cxn modelId="{B474D3A6-1E11-4891-AA21-BE2D1BE48296}" type="presOf" srcId="{0854F6B8-DE0F-4DB9-A059-658E7A6E5FB0}" destId="{2442DB47-9E05-4CEB-A79B-6F36AFBADFFE}" srcOrd="0" destOrd="0" presId="urn:microsoft.com/office/officeart/2005/8/layout/funnel1"/>
    <dgm:cxn modelId="{8907F0D8-F945-49EA-B115-A105F33FE67B}" type="presOf" srcId="{723A97CE-71CC-4813-A1FA-5F158ED484FF}" destId="{CE88FC52-5B35-4859-BB65-F195A116168C}" srcOrd="0" destOrd="0" presId="urn:microsoft.com/office/officeart/2005/8/layout/funnel1"/>
    <dgm:cxn modelId="{F2890013-6D12-44DC-9EDF-B88220E3D2B7}" srcId="{CCAC400C-F8D6-4EB0-9012-4CFC0D2209F1}" destId="{0DAB16A5-27D1-4164-9E94-E02C34F89C22}" srcOrd="3" destOrd="0" parTransId="{274DBDA2-97D6-4B8B-972C-30C1787B1C9B}" sibTransId="{CAA81DA2-D666-4C22-A60B-FB5B25B3B00C}"/>
    <dgm:cxn modelId="{4FB5D7F3-D69E-458B-A5E2-31AF56BAD237}" type="presOf" srcId="{CCAC400C-F8D6-4EB0-9012-4CFC0D2209F1}" destId="{95AFBD21-25AC-42D9-AF08-A5026B2E8836}" srcOrd="0" destOrd="0" presId="urn:microsoft.com/office/officeart/2005/8/layout/funnel1"/>
    <dgm:cxn modelId="{8EA00DC8-DDC0-4821-8856-B246D46E7D92}" type="presParOf" srcId="{95AFBD21-25AC-42D9-AF08-A5026B2E8836}" destId="{E44EEA30-5572-4EE9-98C8-D533C736B4B7}" srcOrd="0" destOrd="0" presId="urn:microsoft.com/office/officeart/2005/8/layout/funnel1"/>
    <dgm:cxn modelId="{8C662D0F-F102-4F55-A1F9-97E6A3895E7D}" type="presParOf" srcId="{95AFBD21-25AC-42D9-AF08-A5026B2E8836}" destId="{CB3E43F9-72D3-4F9C-A790-47524F46F4F8}" srcOrd="1" destOrd="0" presId="urn:microsoft.com/office/officeart/2005/8/layout/funnel1"/>
    <dgm:cxn modelId="{72F4EF54-4EBE-4B7C-9DAE-157378D0EA85}" type="presParOf" srcId="{95AFBD21-25AC-42D9-AF08-A5026B2E8836}" destId="{39AD966E-F606-43F1-9A98-422B4D7EC688}" srcOrd="2" destOrd="0" presId="urn:microsoft.com/office/officeart/2005/8/layout/funnel1"/>
    <dgm:cxn modelId="{8CFC2D3C-0A7C-4EED-B198-C15B0A53DB06}" type="presParOf" srcId="{95AFBD21-25AC-42D9-AF08-A5026B2E8836}" destId="{9136EF2D-6C7B-4AF4-9A93-6AC0E866B2DA}" srcOrd="3" destOrd="0" presId="urn:microsoft.com/office/officeart/2005/8/layout/funnel1"/>
    <dgm:cxn modelId="{13E313FC-F61F-4BA9-B4F3-19D2EB45772D}" type="presParOf" srcId="{95AFBD21-25AC-42D9-AF08-A5026B2E8836}" destId="{CE88FC52-5B35-4859-BB65-F195A116168C}" srcOrd="4" destOrd="0" presId="urn:microsoft.com/office/officeart/2005/8/layout/funnel1"/>
    <dgm:cxn modelId="{D1FF48D2-B9AE-4C79-8D92-E9B21771584C}" type="presParOf" srcId="{95AFBD21-25AC-42D9-AF08-A5026B2E8836}" destId="{2442DB47-9E05-4CEB-A79B-6F36AFBADFFE}" srcOrd="5" destOrd="0" presId="urn:microsoft.com/office/officeart/2005/8/layout/funnel1"/>
    <dgm:cxn modelId="{8383DCE0-193E-4934-9D19-E5A0D170647C}" type="presParOf" srcId="{95AFBD21-25AC-42D9-AF08-A5026B2E8836}" destId="{99F69CC3-63B0-459E-838F-00DC1895119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7506F94-9684-4F39-A86E-CCF0AC8BC614}" type="doc">
      <dgm:prSet loTypeId="urn:microsoft.com/office/officeart/2005/8/layout/hierarchy2" loCatId="hierarchy" qsTypeId="urn:microsoft.com/office/officeart/2005/8/quickstyle/simple1" qsCatId="simple" csTypeId="urn:microsoft.com/office/officeart/2005/8/colors/accent0_3" csCatId="mainScheme" phldr="1"/>
      <dgm:spPr/>
      <dgm:t>
        <a:bodyPr/>
        <a:lstStyle/>
        <a:p>
          <a:endParaRPr lang="es-EC"/>
        </a:p>
      </dgm:t>
    </dgm:pt>
    <dgm:pt modelId="{171677F0-7B51-454A-8EDE-A64FF55BEC33}">
      <dgm:prSet phldrT="[Texto]"/>
      <dgm:spPr>
        <a:solidFill>
          <a:schemeClr val="tx2">
            <a:lumMod val="50000"/>
          </a:schemeClr>
        </a:solidFill>
      </dgm:spPr>
      <dgm:t>
        <a:bodyPr/>
        <a:lstStyle/>
        <a:p>
          <a:r>
            <a:rPr lang="es-EC" dirty="0" smtClean="0"/>
            <a:t>Averías</a:t>
          </a:r>
          <a:endParaRPr lang="es-EC" dirty="0"/>
        </a:p>
      </dgm:t>
    </dgm:pt>
    <dgm:pt modelId="{67C18E75-D653-4840-AB58-A64FECE93B7E}" type="parTrans" cxnId="{A1C2A29F-9701-436E-B0DC-E67A2348A538}">
      <dgm:prSet/>
      <dgm:spPr/>
      <dgm:t>
        <a:bodyPr/>
        <a:lstStyle/>
        <a:p>
          <a:endParaRPr lang="es-EC"/>
        </a:p>
      </dgm:t>
    </dgm:pt>
    <dgm:pt modelId="{78E7774A-C66F-43E4-95FC-723A67A1BABC}" type="sibTrans" cxnId="{A1C2A29F-9701-436E-B0DC-E67A2348A538}">
      <dgm:prSet/>
      <dgm:spPr/>
      <dgm:t>
        <a:bodyPr/>
        <a:lstStyle/>
        <a:p>
          <a:endParaRPr lang="es-EC"/>
        </a:p>
      </dgm:t>
    </dgm:pt>
    <dgm:pt modelId="{221E96CA-A596-4751-ABA2-9B0B7A6B5A29}">
      <dgm:prSet phldrT="[Texto]"/>
      <dgm:spPr/>
      <dgm:t>
        <a:bodyPr/>
        <a:lstStyle/>
        <a:p>
          <a:r>
            <a:rPr lang="es-EC" dirty="0" smtClean="0"/>
            <a:t>Tipos</a:t>
          </a:r>
          <a:endParaRPr lang="es-EC" dirty="0"/>
        </a:p>
      </dgm:t>
    </dgm:pt>
    <dgm:pt modelId="{0D8C4842-DC7E-48CF-9FF7-3AED9F9B40DA}" type="parTrans" cxnId="{855C7395-904F-409A-8626-8189670C8D68}">
      <dgm:prSet/>
      <dgm:spPr/>
      <dgm:t>
        <a:bodyPr/>
        <a:lstStyle/>
        <a:p>
          <a:endParaRPr lang="es-EC"/>
        </a:p>
      </dgm:t>
    </dgm:pt>
    <dgm:pt modelId="{D3EF7D71-4F34-4789-9568-0ED35553ECBD}" type="sibTrans" cxnId="{855C7395-904F-409A-8626-8189670C8D68}">
      <dgm:prSet/>
      <dgm:spPr/>
      <dgm:t>
        <a:bodyPr/>
        <a:lstStyle/>
        <a:p>
          <a:endParaRPr lang="es-EC"/>
        </a:p>
      </dgm:t>
    </dgm:pt>
    <dgm:pt modelId="{66157AD1-3BAB-4041-A214-93A622B6E901}">
      <dgm:prSet phldrT="[Texto]"/>
      <dgm:spPr>
        <a:solidFill>
          <a:schemeClr val="tx2">
            <a:lumMod val="60000"/>
            <a:lumOff val="40000"/>
          </a:schemeClr>
        </a:solidFill>
      </dgm:spPr>
      <dgm:t>
        <a:bodyPr/>
        <a:lstStyle/>
        <a:p>
          <a:r>
            <a:rPr lang="es-EC" dirty="0" smtClean="0"/>
            <a:t>Simple/Particular</a:t>
          </a:r>
          <a:endParaRPr lang="es-EC" dirty="0"/>
        </a:p>
      </dgm:t>
    </dgm:pt>
    <dgm:pt modelId="{EB98AA12-33CB-4E7D-9C33-46CF1EE15184}" type="parTrans" cxnId="{5DB41257-D65A-4E39-95F1-44692478193E}">
      <dgm:prSet/>
      <dgm:spPr/>
      <dgm:t>
        <a:bodyPr/>
        <a:lstStyle/>
        <a:p>
          <a:endParaRPr lang="es-EC"/>
        </a:p>
      </dgm:t>
    </dgm:pt>
    <dgm:pt modelId="{429DE29D-F14E-4672-9404-7CFDCECEAE79}" type="sibTrans" cxnId="{5DB41257-D65A-4E39-95F1-44692478193E}">
      <dgm:prSet/>
      <dgm:spPr/>
      <dgm:t>
        <a:bodyPr/>
        <a:lstStyle/>
        <a:p>
          <a:endParaRPr lang="es-EC"/>
        </a:p>
      </dgm:t>
    </dgm:pt>
    <dgm:pt modelId="{134BBD3B-19AB-4780-944D-CAFF2FFE625F}">
      <dgm:prSet phldrT="[Texto]"/>
      <dgm:spPr>
        <a:solidFill>
          <a:schemeClr val="tx2">
            <a:lumMod val="60000"/>
            <a:lumOff val="40000"/>
          </a:schemeClr>
        </a:solidFill>
      </dgm:spPr>
      <dgm:t>
        <a:bodyPr/>
        <a:lstStyle/>
        <a:p>
          <a:r>
            <a:rPr lang="es-EC" dirty="0" smtClean="0"/>
            <a:t>Gruesa/Común</a:t>
          </a:r>
          <a:endParaRPr lang="es-EC" dirty="0"/>
        </a:p>
      </dgm:t>
    </dgm:pt>
    <dgm:pt modelId="{3AAA6564-BB0F-4994-BF8B-CF629CD275E3}" type="parTrans" cxnId="{E4B8A9A9-7A63-4A49-850F-112162BF6578}">
      <dgm:prSet/>
      <dgm:spPr/>
      <dgm:t>
        <a:bodyPr/>
        <a:lstStyle/>
        <a:p>
          <a:endParaRPr lang="es-EC"/>
        </a:p>
      </dgm:t>
    </dgm:pt>
    <dgm:pt modelId="{B042B2B5-BAFB-4FC5-B263-E6C57EFF9D0D}" type="sibTrans" cxnId="{E4B8A9A9-7A63-4A49-850F-112162BF6578}">
      <dgm:prSet/>
      <dgm:spPr/>
      <dgm:t>
        <a:bodyPr/>
        <a:lstStyle/>
        <a:p>
          <a:endParaRPr lang="es-EC"/>
        </a:p>
      </dgm:t>
    </dgm:pt>
    <dgm:pt modelId="{EA65AA96-0B69-46DA-BEDA-72E32290D20D}">
      <dgm:prSet phldrT="[Texto]"/>
      <dgm:spPr/>
      <dgm:t>
        <a:bodyPr/>
        <a:lstStyle/>
        <a:p>
          <a:r>
            <a:rPr lang="es-EC" dirty="0" smtClean="0"/>
            <a:t>Procedimientos</a:t>
          </a:r>
          <a:endParaRPr lang="es-EC" dirty="0"/>
        </a:p>
      </dgm:t>
    </dgm:pt>
    <dgm:pt modelId="{2F767822-7373-4063-83AC-5BBD7ABDF451}" type="parTrans" cxnId="{69203406-77A0-4F3D-B38B-C17BB8445F1B}">
      <dgm:prSet/>
      <dgm:spPr/>
      <dgm:t>
        <a:bodyPr/>
        <a:lstStyle/>
        <a:p>
          <a:endParaRPr lang="es-EC"/>
        </a:p>
      </dgm:t>
    </dgm:pt>
    <dgm:pt modelId="{C3BEE63E-DD0F-42A2-8350-24C970F8045D}" type="sibTrans" cxnId="{69203406-77A0-4F3D-B38B-C17BB8445F1B}">
      <dgm:prSet/>
      <dgm:spPr/>
      <dgm:t>
        <a:bodyPr/>
        <a:lstStyle/>
        <a:p>
          <a:endParaRPr lang="es-EC"/>
        </a:p>
      </dgm:t>
    </dgm:pt>
    <dgm:pt modelId="{DA0C70C4-AAC4-4204-9E13-721D85E2A8D0}">
      <dgm:prSet phldrT="[Texto]"/>
      <dgm:spPr>
        <a:solidFill>
          <a:schemeClr val="tx2">
            <a:lumMod val="60000"/>
            <a:lumOff val="40000"/>
          </a:schemeClr>
        </a:solidFill>
      </dgm:spPr>
      <dgm:t>
        <a:bodyPr/>
        <a:lstStyle/>
        <a:p>
          <a:r>
            <a:rPr lang="es-EC" dirty="0" smtClean="0"/>
            <a:t>Taponamiento</a:t>
          </a:r>
          <a:endParaRPr lang="es-EC" dirty="0"/>
        </a:p>
      </dgm:t>
    </dgm:pt>
    <dgm:pt modelId="{CA0B59A0-871F-4718-A764-C881A36AF5B1}" type="parTrans" cxnId="{9A964667-BAE1-44C5-9FDA-634D68F6F1FC}">
      <dgm:prSet/>
      <dgm:spPr/>
      <dgm:t>
        <a:bodyPr/>
        <a:lstStyle/>
        <a:p>
          <a:endParaRPr lang="es-EC"/>
        </a:p>
      </dgm:t>
    </dgm:pt>
    <dgm:pt modelId="{08DB38B8-B055-4B80-B456-B471CC96F5B2}" type="sibTrans" cxnId="{9A964667-BAE1-44C5-9FDA-634D68F6F1FC}">
      <dgm:prSet/>
      <dgm:spPr/>
      <dgm:t>
        <a:bodyPr/>
        <a:lstStyle/>
        <a:p>
          <a:endParaRPr lang="es-EC"/>
        </a:p>
      </dgm:t>
    </dgm:pt>
    <dgm:pt modelId="{14429844-E6AD-4769-A6BD-7E19F087DD98}">
      <dgm:prSet phldrT="[Texto]"/>
      <dgm:spPr>
        <a:solidFill>
          <a:schemeClr val="tx2">
            <a:lumMod val="60000"/>
            <a:lumOff val="40000"/>
          </a:schemeClr>
        </a:solidFill>
      </dgm:spPr>
      <dgm:t>
        <a:bodyPr/>
        <a:lstStyle/>
        <a:p>
          <a:r>
            <a:rPr lang="es-EC" dirty="0" smtClean="0"/>
            <a:t>Apuntalamiento</a:t>
          </a:r>
          <a:endParaRPr lang="es-EC" dirty="0"/>
        </a:p>
      </dgm:t>
    </dgm:pt>
    <dgm:pt modelId="{E7A9CE80-2D1C-43BC-A4C4-5389ECFC250B}" type="parTrans" cxnId="{2CE52743-5609-4212-8312-3674FA18792D}">
      <dgm:prSet/>
      <dgm:spPr/>
      <dgm:t>
        <a:bodyPr/>
        <a:lstStyle/>
        <a:p>
          <a:endParaRPr lang="es-EC"/>
        </a:p>
      </dgm:t>
    </dgm:pt>
    <dgm:pt modelId="{6BCA5F77-2FC3-4CBC-A49D-02E908D923D4}" type="sibTrans" cxnId="{2CE52743-5609-4212-8312-3674FA18792D}">
      <dgm:prSet/>
      <dgm:spPr/>
      <dgm:t>
        <a:bodyPr/>
        <a:lstStyle/>
        <a:p>
          <a:endParaRPr lang="es-EC"/>
        </a:p>
      </dgm:t>
    </dgm:pt>
    <dgm:pt modelId="{A2181F38-59CA-4AA6-A1D6-73EB9CE28A59}" type="pres">
      <dgm:prSet presAssocID="{C7506F94-9684-4F39-A86E-CCF0AC8BC614}" presName="diagram" presStyleCnt="0">
        <dgm:presLayoutVars>
          <dgm:chPref val="1"/>
          <dgm:dir/>
          <dgm:animOne val="branch"/>
          <dgm:animLvl val="lvl"/>
          <dgm:resizeHandles val="exact"/>
        </dgm:presLayoutVars>
      </dgm:prSet>
      <dgm:spPr/>
      <dgm:t>
        <a:bodyPr/>
        <a:lstStyle/>
        <a:p>
          <a:endParaRPr lang="es-EC"/>
        </a:p>
      </dgm:t>
    </dgm:pt>
    <dgm:pt modelId="{A5FF550F-843E-4210-8599-BBF53D4AB458}" type="pres">
      <dgm:prSet presAssocID="{171677F0-7B51-454A-8EDE-A64FF55BEC33}" presName="root1" presStyleCnt="0"/>
      <dgm:spPr/>
    </dgm:pt>
    <dgm:pt modelId="{026AD735-1784-4BF8-8078-B32885F593C1}" type="pres">
      <dgm:prSet presAssocID="{171677F0-7B51-454A-8EDE-A64FF55BEC33}" presName="LevelOneTextNode" presStyleLbl="node0" presStyleIdx="0" presStyleCnt="1">
        <dgm:presLayoutVars>
          <dgm:chPref val="3"/>
        </dgm:presLayoutVars>
      </dgm:prSet>
      <dgm:spPr/>
      <dgm:t>
        <a:bodyPr/>
        <a:lstStyle/>
        <a:p>
          <a:endParaRPr lang="es-EC"/>
        </a:p>
      </dgm:t>
    </dgm:pt>
    <dgm:pt modelId="{4A7C073F-7C2C-4C95-8611-0836DA308E63}" type="pres">
      <dgm:prSet presAssocID="{171677F0-7B51-454A-8EDE-A64FF55BEC33}" presName="level2hierChild" presStyleCnt="0"/>
      <dgm:spPr/>
    </dgm:pt>
    <dgm:pt modelId="{3B4464D6-C58A-4D0D-987B-DAE59EFCA210}" type="pres">
      <dgm:prSet presAssocID="{0D8C4842-DC7E-48CF-9FF7-3AED9F9B40DA}" presName="conn2-1" presStyleLbl="parChTrans1D2" presStyleIdx="0" presStyleCnt="2"/>
      <dgm:spPr/>
      <dgm:t>
        <a:bodyPr/>
        <a:lstStyle/>
        <a:p>
          <a:endParaRPr lang="es-EC"/>
        </a:p>
      </dgm:t>
    </dgm:pt>
    <dgm:pt modelId="{35C06D52-C532-44DA-98E3-02F0785C5D11}" type="pres">
      <dgm:prSet presAssocID="{0D8C4842-DC7E-48CF-9FF7-3AED9F9B40DA}" presName="connTx" presStyleLbl="parChTrans1D2" presStyleIdx="0" presStyleCnt="2"/>
      <dgm:spPr/>
      <dgm:t>
        <a:bodyPr/>
        <a:lstStyle/>
        <a:p>
          <a:endParaRPr lang="es-EC"/>
        </a:p>
      </dgm:t>
    </dgm:pt>
    <dgm:pt modelId="{42A35231-D89C-4B34-A522-DFEFFBFAB022}" type="pres">
      <dgm:prSet presAssocID="{221E96CA-A596-4751-ABA2-9B0B7A6B5A29}" presName="root2" presStyleCnt="0"/>
      <dgm:spPr/>
    </dgm:pt>
    <dgm:pt modelId="{050E3DC9-B01B-4E19-A503-A5DD92965017}" type="pres">
      <dgm:prSet presAssocID="{221E96CA-A596-4751-ABA2-9B0B7A6B5A29}" presName="LevelTwoTextNode" presStyleLbl="node2" presStyleIdx="0" presStyleCnt="2">
        <dgm:presLayoutVars>
          <dgm:chPref val="3"/>
        </dgm:presLayoutVars>
      </dgm:prSet>
      <dgm:spPr/>
      <dgm:t>
        <a:bodyPr/>
        <a:lstStyle/>
        <a:p>
          <a:endParaRPr lang="es-EC"/>
        </a:p>
      </dgm:t>
    </dgm:pt>
    <dgm:pt modelId="{8173FD8D-06C0-4F41-A651-595CD5E45B52}" type="pres">
      <dgm:prSet presAssocID="{221E96CA-A596-4751-ABA2-9B0B7A6B5A29}" presName="level3hierChild" presStyleCnt="0"/>
      <dgm:spPr/>
    </dgm:pt>
    <dgm:pt modelId="{D52F456D-F2F4-40E5-AF1A-2FB69BF33B5B}" type="pres">
      <dgm:prSet presAssocID="{EB98AA12-33CB-4E7D-9C33-46CF1EE15184}" presName="conn2-1" presStyleLbl="parChTrans1D3" presStyleIdx="0" presStyleCnt="4"/>
      <dgm:spPr/>
      <dgm:t>
        <a:bodyPr/>
        <a:lstStyle/>
        <a:p>
          <a:endParaRPr lang="es-EC"/>
        </a:p>
      </dgm:t>
    </dgm:pt>
    <dgm:pt modelId="{65904C2A-270A-404C-A82D-2EE0ABA025BD}" type="pres">
      <dgm:prSet presAssocID="{EB98AA12-33CB-4E7D-9C33-46CF1EE15184}" presName="connTx" presStyleLbl="parChTrans1D3" presStyleIdx="0" presStyleCnt="4"/>
      <dgm:spPr/>
      <dgm:t>
        <a:bodyPr/>
        <a:lstStyle/>
        <a:p>
          <a:endParaRPr lang="es-EC"/>
        </a:p>
      </dgm:t>
    </dgm:pt>
    <dgm:pt modelId="{94208B67-4AC5-4F66-A3F6-3195A6EE90FD}" type="pres">
      <dgm:prSet presAssocID="{66157AD1-3BAB-4041-A214-93A622B6E901}" presName="root2" presStyleCnt="0"/>
      <dgm:spPr/>
    </dgm:pt>
    <dgm:pt modelId="{62D5C83D-352A-47BA-8037-2E60B728FE2B}" type="pres">
      <dgm:prSet presAssocID="{66157AD1-3BAB-4041-A214-93A622B6E901}" presName="LevelTwoTextNode" presStyleLbl="node3" presStyleIdx="0" presStyleCnt="4">
        <dgm:presLayoutVars>
          <dgm:chPref val="3"/>
        </dgm:presLayoutVars>
      </dgm:prSet>
      <dgm:spPr/>
      <dgm:t>
        <a:bodyPr/>
        <a:lstStyle/>
        <a:p>
          <a:endParaRPr lang="es-EC"/>
        </a:p>
      </dgm:t>
    </dgm:pt>
    <dgm:pt modelId="{95282BEA-6BA4-4D4B-AA97-9BEE7A9136D2}" type="pres">
      <dgm:prSet presAssocID="{66157AD1-3BAB-4041-A214-93A622B6E901}" presName="level3hierChild" presStyleCnt="0"/>
      <dgm:spPr/>
    </dgm:pt>
    <dgm:pt modelId="{48FA1D79-B878-49B5-9087-E2C319991A83}" type="pres">
      <dgm:prSet presAssocID="{3AAA6564-BB0F-4994-BF8B-CF629CD275E3}" presName="conn2-1" presStyleLbl="parChTrans1D3" presStyleIdx="1" presStyleCnt="4"/>
      <dgm:spPr/>
      <dgm:t>
        <a:bodyPr/>
        <a:lstStyle/>
        <a:p>
          <a:endParaRPr lang="es-EC"/>
        </a:p>
      </dgm:t>
    </dgm:pt>
    <dgm:pt modelId="{3F709407-533D-46B9-8AE2-7366175F474A}" type="pres">
      <dgm:prSet presAssocID="{3AAA6564-BB0F-4994-BF8B-CF629CD275E3}" presName="connTx" presStyleLbl="parChTrans1D3" presStyleIdx="1" presStyleCnt="4"/>
      <dgm:spPr/>
      <dgm:t>
        <a:bodyPr/>
        <a:lstStyle/>
        <a:p>
          <a:endParaRPr lang="es-EC"/>
        </a:p>
      </dgm:t>
    </dgm:pt>
    <dgm:pt modelId="{E347AD09-8CAA-449B-A37B-D4C3D890013D}" type="pres">
      <dgm:prSet presAssocID="{134BBD3B-19AB-4780-944D-CAFF2FFE625F}" presName="root2" presStyleCnt="0"/>
      <dgm:spPr/>
    </dgm:pt>
    <dgm:pt modelId="{4226A61F-C596-4F5A-A1CC-AD675BACCFB8}" type="pres">
      <dgm:prSet presAssocID="{134BBD3B-19AB-4780-944D-CAFF2FFE625F}" presName="LevelTwoTextNode" presStyleLbl="node3" presStyleIdx="1" presStyleCnt="4">
        <dgm:presLayoutVars>
          <dgm:chPref val="3"/>
        </dgm:presLayoutVars>
      </dgm:prSet>
      <dgm:spPr/>
      <dgm:t>
        <a:bodyPr/>
        <a:lstStyle/>
        <a:p>
          <a:endParaRPr lang="es-EC"/>
        </a:p>
      </dgm:t>
    </dgm:pt>
    <dgm:pt modelId="{BA8AE933-9F81-44AD-AFF9-77E327CA37A5}" type="pres">
      <dgm:prSet presAssocID="{134BBD3B-19AB-4780-944D-CAFF2FFE625F}" presName="level3hierChild" presStyleCnt="0"/>
      <dgm:spPr/>
    </dgm:pt>
    <dgm:pt modelId="{92385DD5-6F0E-4078-BBCD-7DCD60BA14BD}" type="pres">
      <dgm:prSet presAssocID="{2F767822-7373-4063-83AC-5BBD7ABDF451}" presName="conn2-1" presStyleLbl="parChTrans1D2" presStyleIdx="1" presStyleCnt="2"/>
      <dgm:spPr/>
      <dgm:t>
        <a:bodyPr/>
        <a:lstStyle/>
        <a:p>
          <a:endParaRPr lang="es-EC"/>
        </a:p>
      </dgm:t>
    </dgm:pt>
    <dgm:pt modelId="{487F1595-F6DA-485D-8ADF-259EBF10E037}" type="pres">
      <dgm:prSet presAssocID="{2F767822-7373-4063-83AC-5BBD7ABDF451}" presName="connTx" presStyleLbl="parChTrans1D2" presStyleIdx="1" presStyleCnt="2"/>
      <dgm:spPr/>
      <dgm:t>
        <a:bodyPr/>
        <a:lstStyle/>
        <a:p>
          <a:endParaRPr lang="es-EC"/>
        </a:p>
      </dgm:t>
    </dgm:pt>
    <dgm:pt modelId="{39238523-53EA-4720-ACE3-2C8CAAF5ABFF}" type="pres">
      <dgm:prSet presAssocID="{EA65AA96-0B69-46DA-BEDA-72E32290D20D}" presName="root2" presStyleCnt="0"/>
      <dgm:spPr/>
    </dgm:pt>
    <dgm:pt modelId="{1271FAF8-F43E-4AE7-9E17-867A2E1FD193}" type="pres">
      <dgm:prSet presAssocID="{EA65AA96-0B69-46DA-BEDA-72E32290D20D}" presName="LevelTwoTextNode" presStyleLbl="node2" presStyleIdx="1" presStyleCnt="2">
        <dgm:presLayoutVars>
          <dgm:chPref val="3"/>
        </dgm:presLayoutVars>
      </dgm:prSet>
      <dgm:spPr/>
      <dgm:t>
        <a:bodyPr/>
        <a:lstStyle/>
        <a:p>
          <a:endParaRPr lang="es-EC"/>
        </a:p>
      </dgm:t>
    </dgm:pt>
    <dgm:pt modelId="{ED0788D2-AE44-42D3-9B5B-28A848DCF5FE}" type="pres">
      <dgm:prSet presAssocID="{EA65AA96-0B69-46DA-BEDA-72E32290D20D}" presName="level3hierChild" presStyleCnt="0"/>
      <dgm:spPr/>
    </dgm:pt>
    <dgm:pt modelId="{78289F84-7F8F-4E80-85F7-9CAF9A3EEE3D}" type="pres">
      <dgm:prSet presAssocID="{CA0B59A0-871F-4718-A764-C881A36AF5B1}" presName="conn2-1" presStyleLbl="parChTrans1D3" presStyleIdx="2" presStyleCnt="4"/>
      <dgm:spPr/>
      <dgm:t>
        <a:bodyPr/>
        <a:lstStyle/>
        <a:p>
          <a:endParaRPr lang="es-EC"/>
        </a:p>
      </dgm:t>
    </dgm:pt>
    <dgm:pt modelId="{8152482B-DCD5-4F0F-8675-E633A7C10E55}" type="pres">
      <dgm:prSet presAssocID="{CA0B59A0-871F-4718-A764-C881A36AF5B1}" presName="connTx" presStyleLbl="parChTrans1D3" presStyleIdx="2" presStyleCnt="4"/>
      <dgm:spPr/>
      <dgm:t>
        <a:bodyPr/>
        <a:lstStyle/>
        <a:p>
          <a:endParaRPr lang="es-EC"/>
        </a:p>
      </dgm:t>
    </dgm:pt>
    <dgm:pt modelId="{D6D86A63-1067-4005-B469-E1F9D4ED661A}" type="pres">
      <dgm:prSet presAssocID="{DA0C70C4-AAC4-4204-9E13-721D85E2A8D0}" presName="root2" presStyleCnt="0"/>
      <dgm:spPr/>
    </dgm:pt>
    <dgm:pt modelId="{F5630C48-D1FF-4E43-A0FA-EB885412D80C}" type="pres">
      <dgm:prSet presAssocID="{DA0C70C4-AAC4-4204-9E13-721D85E2A8D0}" presName="LevelTwoTextNode" presStyleLbl="node3" presStyleIdx="2" presStyleCnt="4">
        <dgm:presLayoutVars>
          <dgm:chPref val="3"/>
        </dgm:presLayoutVars>
      </dgm:prSet>
      <dgm:spPr/>
      <dgm:t>
        <a:bodyPr/>
        <a:lstStyle/>
        <a:p>
          <a:endParaRPr lang="es-EC"/>
        </a:p>
      </dgm:t>
    </dgm:pt>
    <dgm:pt modelId="{52612E8C-3620-4E5E-AA23-79F8787609A9}" type="pres">
      <dgm:prSet presAssocID="{DA0C70C4-AAC4-4204-9E13-721D85E2A8D0}" presName="level3hierChild" presStyleCnt="0"/>
      <dgm:spPr/>
    </dgm:pt>
    <dgm:pt modelId="{C196063F-2688-431E-92F3-087C0AFCE99D}" type="pres">
      <dgm:prSet presAssocID="{E7A9CE80-2D1C-43BC-A4C4-5389ECFC250B}" presName="conn2-1" presStyleLbl="parChTrans1D3" presStyleIdx="3" presStyleCnt="4"/>
      <dgm:spPr/>
      <dgm:t>
        <a:bodyPr/>
        <a:lstStyle/>
        <a:p>
          <a:endParaRPr lang="es-EC"/>
        </a:p>
      </dgm:t>
    </dgm:pt>
    <dgm:pt modelId="{90B2499D-0B2E-4150-8E20-1E7035504E4F}" type="pres">
      <dgm:prSet presAssocID="{E7A9CE80-2D1C-43BC-A4C4-5389ECFC250B}" presName="connTx" presStyleLbl="parChTrans1D3" presStyleIdx="3" presStyleCnt="4"/>
      <dgm:spPr/>
      <dgm:t>
        <a:bodyPr/>
        <a:lstStyle/>
        <a:p>
          <a:endParaRPr lang="es-EC"/>
        </a:p>
      </dgm:t>
    </dgm:pt>
    <dgm:pt modelId="{4B1F1CC6-0872-4E4A-B363-A39695FABCE6}" type="pres">
      <dgm:prSet presAssocID="{14429844-E6AD-4769-A6BD-7E19F087DD98}" presName="root2" presStyleCnt="0"/>
      <dgm:spPr/>
    </dgm:pt>
    <dgm:pt modelId="{1D98E38C-E665-42A5-807E-D14FD2280389}" type="pres">
      <dgm:prSet presAssocID="{14429844-E6AD-4769-A6BD-7E19F087DD98}" presName="LevelTwoTextNode" presStyleLbl="node3" presStyleIdx="3" presStyleCnt="4">
        <dgm:presLayoutVars>
          <dgm:chPref val="3"/>
        </dgm:presLayoutVars>
      </dgm:prSet>
      <dgm:spPr/>
      <dgm:t>
        <a:bodyPr/>
        <a:lstStyle/>
        <a:p>
          <a:endParaRPr lang="es-EC"/>
        </a:p>
      </dgm:t>
    </dgm:pt>
    <dgm:pt modelId="{C41B4FB1-F3EC-4F78-B26C-29E6F45E7927}" type="pres">
      <dgm:prSet presAssocID="{14429844-E6AD-4769-A6BD-7E19F087DD98}" presName="level3hierChild" presStyleCnt="0"/>
      <dgm:spPr/>
    </dgm:pt>
  </dgm:ptLst>
  <dgm:cxnLst>
    <dgm:cxn modelId="{595C9A52-F87F-45EE-8216-C19BE8209E8C}" type="presOf" srcId="{66157AD1-3BAB-4041-A214-93A622B6E901}" destId="{62D5C83D-352A-47BA-8037-2E60B728FE2B}" srcOrd="0" destOrd="0" presId="urn:microsoft.com/office/officeart/2005/8/layout/hierarchy2"/>
    <dgm:cxn modelId="{D4E7073D-B951-471E-9528-202DB28B3DD8}" type="presOf" srcId="{EB98AA12-33CB-4E7D-9C33-46CF1EE15184}" destId="{D52F456D-F2F4-40E5-AF1A-2FB69BF33B5B}" srcOrd="0" destOrd="0" presId="urn:microsoft.com/office/officeart/2005/8/layout/hierarchy2"/>
    <dgm:cxn modelId="{A1C2A29F-9701-436E-B0DC-E67A2348A538}" srcId="{C7506F94-9684-4F39-A86E-CCF0AC8BC614}" destId="{171677F0-7B51-454A-8EDE-A64FF55BEC33}" srcOrd="0" destOrd="0" parTransId="{67C18E75-D653-4840-AB58-A64FECE93B7E}" sibTransId="{78E7774A-C66F-43E4-95FC-723A67A1BABC}"/>
    <dgm:cxn modelId="{B6172E72-9A32-4833-9182-754FA300664D}" type="presOf" srcId="{171677F0-7B51-454A-8EDE-A64FF55BEC33}" destId="{026AD735-1784-4BF8-8078-B32885F593C1}" srcOrd="0" destOrd="0" presId="urn:microsoft.com/office/officeart/2005/8/layout/hierarchy2"/>
    <dgm:cxn modelId="{7D17DAD7-AB5E-4538-89F6-422617A758BD}" type="presOf" srcId="{2F767822-7373-4063-83AC-5BBD7ABDF451}" destId="{487F1595-F6DA-485D-8ADF-259EBF10E037}" srcOrd="1" destOrd="0" presId="urn:microsoft.com/office/officeart/2005/8/layout/hierarchy2"/>
    <dgm:cxn modelId="{3C1D0586-F4AB-4D62-B517-851FD40D622D}" type="presOf" srcId="{DA0C70C4-AAC4-4204-9E13-721D85E2A8D0}" destId="{F5630C48-D1FF-4E43-A0FA-EB885412D80C}" srcOrd="0" destOrd="0" presId="urn:microsoft.com/office/officeart/2005/8/layout/hierarchy2"/>
    <dgm:cxn modelId="{2CE52743-5609-4212-8312-3674FA18792D}" srcId="{EA65AA96-0B69-46DA-BEDA-72E32290D20D}" destId="{14429844-E6AD-4769-A6BD-7E19F087DD98}" srcOrd="1" destOrd="0" parTransId="{E7A9CE80-2D1C-43BC-A4C4-5389ECFC250B}" sibTransId="{6BCA5F77-2FC3-4CBC-A49D-02E908D923D4}"/>
    <dgm:cxn modelId="{D2FD44CA-21E9-4DE5-82C7-23A7B50BD525}" type="presOf" srcId="{3AAA6564-BB0F-4994-BF8B-CF629CD275E3}" destId="{3F709407-533D-46B9-8AE2-7366175F474A}" srcOrd="1" destOrd="0" presId="urn:microsoft.com/office/officeart/2005/8/layout/hierarchy2"/>
    <dgm:cxn modelId="{855C7395-904F-409A-8626-8189670C8D68}" srcId="{171677F0-7B51-454A-8EDE-A64FF55BEC33}" destId="{221E96CA-A596-4751-ABA2-9B0B7A6B5A29}" srcOrd="0" destOrd="0" parTransId="{0D8C4842-DC7E-48CF-9FF7-3AED9F9B40DA}" sibTransId="{D3EF7D71-4F34-4789-9568-0ED35553ECBD}"/>
    <dgm:cxn modelId="{BD5A4CDC-4D28-442D-90E2-D7825C9467C5}" type="presOf" srcId="{EB98AA12-33CB-4E7D-9C33-46CF1EE15184}" destId="{65904C2A-270A-404C-A82D-2EE0ABA025BD}" srcOrd="1" destOrd="0" presId="urn:microsoft.com/office/officeart/2005/8/layout/hierarchy2"/>
    <dgm:cxn modelId="{C39008DD-13D1-4449-90BE-082950E85E0F}" type="presOf" srcId="{3AAA6564-BB0F-4994-BF8B-CF629CD275E3}" destId="{48FA1D79-B878-49B5-9087-E2C319991A83}" srcOrd="0" destOrd="0" presId="urn:microsoft.com/office/officeart/2005/8/layout/hierarchy2"/>
    <dgm:cxn modelId="{19B06C07-D860-4A73-AF62-7D2CB42D8136}" type="presOf" srcId="{CA0B59A0-871F-4718-A764-C881A36AF5B1}" destId="{8152482B-DCD5-4F0F-8675-E633A7C10E55}" srcOrd="1" destOrd="0" presId="urn:microsoft.com/office/officeart/2005/8/layout/hierarchy2"/>
    <dgm:cxn modelId="{6EFAD30C-DA6A-475D-A8E4-FA15798A1603}" type="presOf" srcId="{0D8C4842-DC7E-48CF-9FF7-3AED9F9B40DA}" destId="{35C06D52-C532-44DA-98E3-02F0785C5D11}" srcOrd="1" destOrd="0" presId="urn:microsoft.com/office/officeart/2005/8/layout/hierarchy2"/>
    <dgm:cxn modelId="{F684F186-4C30-42F8-8806-D51D8A78EBF3}" type="presOf" srcId="{2F767822-7373-4063-83AC-5BBD7ABDF451}" destId="{92385DD5-6F0E-4078-BBCD-7DCD60BA14BD}" srcOrd="0" destOrd="0" presId="urn:microsoft.com/office/officeart/2005/8/layout/hierarchy2"/>
    <dgm:cxn modelId="{7F150615-D5E3-405B-B955-7C1F21144FC7}" type="presOf" srcId="{134BBD3B-19AB-4780-944D-CAFF2FFE625F}" destId="{4226A61F-C596-4F5A-A1CC-AD675BACCFB8}" srcOrd="0" destOrd="0" presId="urn:microsoft.com/office/officeart/2005/8/layout/hierarchy2"/>
    <dgm:cxn modelId="{F575C7D5-8348-42BE-A26C-75BE16A90BEA}" type="presOf" srcId="{C7506F94-9684-4F39-A86E-CCF0AC8BC614}" destId="{A2181F38-59CA-4AA6-A1D6-73EB9CE28A59}" srcOrd="0" destOrd="0" presId="urn:microsoft.com/office/officeart/2005/8/layout/hierarchy2"/>
    <dgm:cxn modelId="{99D97F26-F143-4FBB-BCDF-9524E74A692B}" type="presOf" srcId="{CA0B59A0-871F-4718-A764-C881A36AF5B1}" destId="{78289F84-7F8F-4E80-85F7-9CAF9A3EEE3D}" srcOrd="0" destOrd="0" presId="urn:microsoft.com/office/officeart/2005/8/layout/hierarchy2"/>
    <dgm:cxn modelId="{0DC85E2D-B2DE-4B3F-868A-7425A7CAE566}" type="presOf" srcId="{E7A9CE80-2D1C-43BC-A4C4-5389ECFC250B}" destId="{90B2499D-0B2E-4150-8E20-1E7035504E4F}" srcOrd="1" destOrd="0" presId="urn:microsoft.com/office/officeart/2005/8/layout/hierarchy2"/>
    <dgm:cxn modelId="{69203406-77A0-4F3D-B38B-C17BB8445F1B}" srcId="{171677F0-7B51-454A-8EDE-A64FF55BEC33}" destId="{EA65AA96-0B69-46DA-BEDA-72E32290D20D}" srcOrd="1" destOrd="0" parTransId="{2F767822-7373-4063-83AC-5BBD7ABDF451}" sibTransId="{C3BEE63E-DD0F-42A2-8350-24C970F8045D}"/>
    <dgm:cxn modelId="{5DB41257-D65A-4E39-95F1-44692478193E}" srcId="{221E96CA-A596-4751-ABA2-9B0B7A6B5A29}" destId="{66157AD1-3BAB-4041-A214-93A622B6E901}" srcOrd="0" destOrd="0" parTransId="{EB98AA12-33CB-4E7D-9C33-46CF1EE15184}" sibTransId="{429DE29D-F14E-4672-9404-7CFDCECEAE79}"/>
    <dgm:cxn modelId="{E4B8A9A9-7A63-4A49-850F-112162BF6578}" srcId="{221E96CA-A596-4751-ABA2-9B0B7A6B5A29}" destId="{134BBD3B-19AB-4780-944D-CAFF2FFE625F}" srcOrd="1" destOrd="0" parTransId="{3AAA6564-BB0F-4994-BF8B-CF629CD275E3}" sibTransId="{B042B2B5-BAFB-4FC5-B263-E6C57EFF9D0D}"/>
    <dgm:cxn modelId="{216A7E4B-B858-47EE-B89E-8985CE911F7F}" type="presOf" srcId="{14429844-E6AD-4769-A6BD-7E19F087DD98}" destId="{1D98E38C-E665-42A5-807E-D14FD2280389}" srcOrd="0" destOrd="0" presId="urn:microsoft.com/office/officeart/2005/8/layout/hierarchy2"/>
    <dgm:cxn modelId="{96802876-C1F8-4AF9-B5F7-56924392C14A}" type="presOf" srcId="{221E96CA-A596-4751-ABA2-9B0B7A6B5A29}" destId="{050E3DC9-B01B-4E19-A503-A5DD92965017}" srcOrd="0" destOrd="0" presId="urn:microsoft.com/office/officeart/2005/8/layout/hierarchy2"/>
    <dgm:cxn modelId="{6378E365-4B90-4546-945A-A963000043D6}" type="presOf" srcId="{EA65AA96-0B69-46DA-BEDA-72E32290D20D}" destId="{1271FAF8-F43E-4AE7-9E17-867A2E1FD193}" srcOrd="0" destOrd="0" presId="urn:microsoft.com/office/officeart/2005/8/layout/hierarchy2"/>
    <dgm:cxn modelId="{C5990216-6A4C-4581-B2ED-3317FA509CF3}" type="presOf" srcId="{E7A9CE80-2D1C-43BC-A4C4-5389ECFC250B}" destId="{C196063F-2688-431E-92F3-087C0AFCE99D}" srcOrd="0" destOrd="0" presId="urn:microsoft.com/office/officeart/2005/8/layout/hierarchy2"/>
    <dgm:cxn modelId="{3D3AF795-DFE0-4892-9D2F-4AF112AA7A09}" type="presOf" srcId="{0D8C4842-DC7E-48CF-9FF7-3AED9F9B40DA}" destId="{3B4464D6-C58A-4D0D-987B-DAE59EFCA210}" srcOrd="0" destOrd="0" presId="urn:microsoft.com/office/officeart/2005/8/layout/hierarchy2"/>
    <dgm:cxn modelId="{9A964667-BAE1-44C5-9FDA-634D68F6F1FC}" srcId="{EA65AA96-0B69-46DA-BEDA-72E32290D20D}" destId="{DA0C70C4-AAC4-4204-9E13-721D85E2A8D0}" srcOrd="0" destOrd="0" parTransId="{CA0B59A0-871F-4718-A764-C881A36AF5B1}" sibTransId="{08DB38B8-B055-4B80-B456-B471CC96F5B2}"/>
    <dgm:cxn modelId="{DA0FCCD4-358A-40E9-8C12-C6116DA8D4C5}" type="presParOf" srcId="{A2181F38-59CA-4AA6-A1D6-73EB9CE28A59}" destId="{A5FF550F-843E-4210-8599-BBF53D4AB458}" srcOrd="0" destOrd="0" presId="urn:microsoft.com/office/officeart/2005/8/layout/hierarchy2"/>
    <dgm:cxn modelId="{D6C548BC-1DE5-4681-B11E-C27B1662A2E4}" type="presParOf" srcId="{A5FF550F-843E-4210-8599-BBF53D4AB458}" destId="{026AD735-1784-4BF8-8078-B32885F593C1}" srcOrd="0" destOrd="0" presId="urn:microsoft.com/office/officeart/2005/8/layout/hierarchy2"/>
    <dgm:cxn modelId="{FC74F870-88B8-470B-8778-D72146AD17F3}" type="presParOf" srcId="{A5FF550F-843E-4210-8599-BBF53D4AB458}" destId="{4A7C073F-7C2C-4C95-8611-0836DA308E63}" srcOrd="1" destOrd="0" presId="urn:microsoft.com/office/officeart/2005/8/layout/hierarchy2"/>
    <dgm:cxn modelId="{7DC09656-35BA-4C6A-A246-8196D9A82740}" type="presParOf" srcId="{4A7C073F-7C2C-4C95-8611-0836DA308E63}" destId="{3B4464D6-C58A-4D0D-987B-DAE59EFCA210}" srcOrd="0" destOrd="0" presId="urn:microsoft.com/office/officeart/2005/8/layout/hierarchy2"/>
    <dgm:cxn modelId="{39766C41-C533-4C71-B38C-E46346069F39}" type="presParOf" srcId="{3B4464D6-C58A-4D0D-987B-DAE59EFCA210}" destId="{35C06D52-C532-44DA-98E3-02F0785C5D11}" srcOrd="0" destOrd="0" presId="urn:microsoft.com/office/officeart/2005/8/layout/hierarchy2"/>
    <dgm:cxn modelId="{8A5306B1-B755-4208-8884-5FBCC41E80CA}" type="presParOf" srcId="{4A7C073F-7C2C-4C95-8611-0836DA308E63}" destId="{42A35231-D89C-4B34-A522-DFEFFBFAB022}" srcOrd="1" destOrd="0" presId="urn:microsoft.com/office/officeart/2005/8/layout/hierarchy2"/>
    <dgm:cxn modelId="{F0C2F5C7-2F5B-455F-A951-0E2E8CB3AE67}" type="presParOf" srcId="{42A35231-D89C-4B34-A522-DFEFFBFAB022}" destId="{050E3DC9-B01B-4E19-A503-A5DD92965017}" srcOrd="0" destOrd="0" presId="urn:microsoft.com/office/officeart/2005/8/layout/hierarchy2"/>
    <dgm:cxn modelId="{FD4FDD9F-2C51-4429-B01A-01FCE50303B8}" type="presParOf" srcId="{42A35231-D89C-4B34-A522-DFEFFBFAB022}" destId="{8173FD8D-06C0-4F41-A651-595CD5E45B52}" srcOrd="1" destOrd="0" presId="urn:microsoft.com/office/officeart/2005/8/layout/hierarchy2"/>
    <dgm:cxn modelId="{1005B03A-F499-4B42-8796-832C3ED97754}" type="presParOf" srcId="{8173FD8D-06C0-4F41-A651-595CD5E45B52}" destId="{D52F456D-F2F4-40E5-AF1A-2FB69BF33B5B}" srcOrd="0" destOrd="0" presId="urn:microsoft.com/office/officeart/2005/8/layout/hierarchy2"/>
    <dgm:cxn modelId="{A08530D7-8850-4899-AB1F-5594AD321720}" type="presParOf" srcId="{D52F456D-F2F4-40E5-AF1A-2FB69BF33B5B}" destId="{65904C2A-270A-404C-A82D-2EE0ABA025BD}" srcOrd="0" destOrd="0" presId="urn:microsoft.com/office/officeart/2005/8/layout/hierarchy2"/>
    <dgm:cxn modelId="{67A6D588-C75E-4551-A3BE-86DDD292405C}" type="presParOf" srcId="{8173FD8D-06C0-4F41-A651-595CD5E45B52}" destId="{94208B67-4AC5-4F66-A3F6-3195A6EE90FD}" srcOrd="1" destOrd="0" presId="urn:microsoft.com/office/officeart/2005/8/layout/hierarchy2"/>
    <dgm:cxn modelId="{922C1CEC-8DB5-4473-AC23-53FE16A5C65E}" type="presParOf" srcId="{94208B67-4AC5-4F66-A3F6-3195A6EE90FD}" destId="{62D5C83D-352A-47BA-8037-2E60B728FE2B}" srcOrd="0" destOrd="0" presId="urn:microsoft.com/office/officeart/2005/8/layout/hierarchy2"/>
    <dgm:cxn modelId="{4B95E094-5DB6-4516-BDCC-342083FCD876}" type="presParOf" srcId="{94208B67-4AC5-4F66-A3F6-3195A6EE90FD}" destId="{95282BEA-6BA4-4D4B-AA97-9BEE7A9136D2}" srcOrd="1" destOrd="0" presId="urn:microsoft.com/office/officeart/2005/8/layout/hierarchy2"/>
    <dgm:cxn modelId="{D7D8DE86-9D80-4554-AF82-4A9977949275}" type="presParOf" srcId="{8173FD8D-06C0-4F41-A651-595CD5E45B52}" destId="{48FA1D79-B878-49B5-9087-E2C319991A83}" srcOrd="2" destOrd="0" presId="urn:microsoft.com/office/officeart/2005/8/layout/hierarchy2"/>
    <dgm:cxn modelId="{7094B280-94B7-4EA4-988E-27300A78DDC2}" type="presParOf" srcId="{48FA1D79-B878-49B5-9087-E2C319991A83}" destId="{3F709407-533D-46B9-8AE2-7366175F474A}" srcOrd="0" destOrd="0" presId="urn:microsoft.com/office/officeart/2005/8/layout/hierarchy2"/>
    <dgm:cxn modelId="{7B093FF9-41D7-4BB2-9BE9-81369F8A8DD7}" type="presParOf" srcId="{8173FD8D-06C0-4F41-A651-595CD5E45B52}" destId="{E347AD09-8CAA-449B-A37B-D4C3D890013D}" srcOrd="3" destOrd="0" presId="urn:microsoft.com/office/officeart/2005/8/layout/hierarchy2"/>
    <dgm:cxn modelId="{10914C91-B358-486F-ADBE-E445972F95BB}" type="presParOf" srcId="{E347AD09-8CAA-449B-A37B-D4C3D890013D}" destId="{4226A61F-C596-4F5A-A1CC-AD675BACCFB8}" srcOrd="0" destOrd="0" presId="urn:microsoft.com/office/officeart/2005/8/layout/hierarchy2"/>
    <dgm:cxn modelId="{5B4D1A0D-6046-4FC1-A38C-11B21225E062}" type="presParOf" srcId="{E347AD09-8CAA-449B-A37B-D4C3D890013D}" destId="{BA8AE933-9F81-44AD-AFF9-77E327CA37A5}" srcOrd="1" destOrd="0" presId="urn:microsoft.com/office/officeart/2005/8/layout/hierarchy2"/>
    <dgm:cxn modelId="{F5AB6A7D-201C-455A-8F03-CA46F2858C29}" type="presParOf" srcId="{4A7C073F-7C2C-4C95-8611-0836DA308E63}" destId="{92385DD5-6F0E-4078-BBCD-7DCD60BA14BD}" srcOrd="2" destOrd="0" presId="urn:microsoft.com/office/officeart/2005/8/layout/hierarchy2"/>
    <dgm:cxn modelId="{5397151F-FACA-475B-B1B7-8FBE96B32AF1}" type="presParOf" srcId="{92385DD5-6F0E-4078-BBCD-7DCD60BA14BD}" destId="{487F1595-F6DA-485D-8ADF-259EBF10E037}" srcOrd="0" destOrd="0" presId="urn:microsoft.com/office/officeart/2005/8/layout/hierarchy2"/>
    <dgm:cxn modelId="{95EA5837-2DE2-496F-9480-3E95C683DB53}" type="presParOf" srcId="{4A7C073F-7C2C-4C95-8611-0836DA308E63}" destId="{39238523-53EA-4720-ACE3-2C8CAAF5ABFF}" srcOrd="3" destOrd="0" presId="urn:microsoft.com/office/officeart/2005/8/layout/hierarchy2"/>
    <dgm:cxn modelId="{74BF1E78-344C-4E45-ADE0-629DD9E79005}" type="presParOf" srcId="{39238523-53EA-4720-ACE3-2C8CAAF5ABFF}" destId="{1271FAF8-F43E-4AE7-9E17-867A2E1FD193}" srcOrd="0" destOrd="0" presId="urn:microsoft.com/office/officeart/2005/8/layout/hierarchy2"/>
    <dgm:cxn modelId="{E53F8A80-9480-4F01-9227-7E29AD911CC1}" type="presParOf" srcId="{39238523-53EA-4720-ACE3-2C8CAAF5ABFF}" destId="{ED0788D2-AE44-42D3-9B5B-28A848DCF5FE}" srcOrd="1" destOrd="0" presId="urn:microsoft.com/office/officeart/2005/8/layout/hierarchy2"/>
    <dgm:cxn modelId="{206327C5-976E-4077-AA16-7D0D27260769}" type="presParOf" srcId="{ED0788D2-AE44-42D3-9B5B-28A848DCF5FE}" destId="{78289F84-7F8F-4E80-85F7-9CAF9A3EEE3D}" srcOrd="0" destOrd="0" presId="urn:microsoft.com/office/officeart/2005/8/layout/hierarchy2"/>
    <dgm:cxn modelId="{ACA0F7E0-0D2B-4D51-BD78-273A8553E603}" type="presParOf" srcId="{78289F84-7F8F-4E80-85F7-9CAF9A3EEE3D}" destId="{8152482B-DCD5-4F0F-8675-E633A7C10E55}" srcOrd="0" destOrd="0" presId="urn:microsoft.com/office/officeart/2005/8/layout/hierarchy2"/>
    <dgm:cxn modelId="{F52A8124-3717-4976-8CFC-6B5AE7DF1EB7}" type="presParOf" srcId="{ED0788D2-AE44-42D3-9B5B-28A848DCF5FE}" destId="{D6D86A63-1067-4005-B469-E1F9D4ED661A}" srcOrd="1" destOrd="0" presId="urn:microsoft.com/office/officeart/2005/8/layout/hierarchy2"/>
    <dgm:cxn modelId="{A58BB1D5-1E36-4CFF-89D6-CB791500CD3E}" type="presParOf" srcId="{D6D86A63-1067-4005-B469-E1F9D4ED661A}" destId="{F5630C48-D1FF-4E43-A0FA-EB885412D80C}" srcOrd="0" destOrd="0" presId="urn:microsoft.com/office/officeart/2005/8/layout/hierarchy2"/>
    <dgm:cxn modelId="{A192ADD4-304D-4B74-A897-DFDA50EC6ECE}" type="presParOf" srcId="{D6D86A63-1067-4005-B469-E1F9D4ED661A}" destId="{52612E8C-3620-4E5E-AA23-79F8787609A9}" srcOrd="1" destOrd="0" presId="urn:microsoft.com/office/officeart/2005/8/layout/hierarchy2"/>
    <dgm:cxn modelId="{11D98231-8EF3-4923-B059-4A71D03C1DC2}" type="presParOf" srcId="{ED0788D2-AE44-42D3-9B5B-28A848DCF5FE}" destId="{C196063F-2688-431E-92F3-087C0AFCE99D}" srcOrd="2" destOrd="0" presId="urn:microsoft.com/office/officeart/2005/8/layout/hierarchy2"/>
    <dgm:cxn modelId="{C607A1A3-53F1-49E0-ADFA-35A51EFE53BE}" type="presParOf" srcId="{C196063F-2688-431E-92F3-087C0AFCE99D}" destId="{90B2499D-0B2E-4150-8E20-1E7035504E4F}" srcOrd="0" destOrd="0" presId="urn:microsoft.com/office/officeart/2005/8/layout/hierarchy2"/>
    <dgm:cxn modelId="{D54D1C0E-CCB1-4F3C-B5CB-54F16456E863}" type="presParOf" srcId="{ED0788D2-AE44-42D3-9B5B-28A848DCF5FE}" destId="{4B1F1CC6-0872-4E4A-B363-A39695FABCE6}" srcOrd="3" destOrd="0" presId="urn:microsoft.com/office/officeart/2005/8/layout/hierarchy2"/>
    <dgm:cxn modelId="{EE0F4256-E281-41DF-975F-273007C1F047}" type="presParOf" srcId="{4B1F1CC6-0872-4E4A-B363-A39695FABCE6}" destId="{1D98E38C-E665-42A5-807E-D14FD2280389}" srcOrd="0" destOrd="0" presId="urn:microsoft.com/office/officeart/2005/8/layout/hierarchy2"/>
    <dgm:cxn modelId="{F49950D2-80C9-4FA7-8534-7C5F88026095}" type="presParOf" srcId="{4B1F1CC6-0872-4E4A-B363-A39695FABCE6}" destId="{C41B4FB1-F3EC-4F78-B26C-29E6F45E792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26F8F60-A67A-4E12-B31A-E4EEF0BBA6DB}"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s-EC"/>
        </a:p>
      </dgm:t>
    </dgm:pt>
    <dgm:pt modelId="{33951694-7BA7-467A-BB1F-D6AE53FDA182}">
      <dgm:prSet phldrT="[Texto]" custT="1"/>
      <dgm:spPr/>
      <dgm:t>
        <a:bodyPr/>
        <a:lstStyle/>
        <a:p>
          <a:r>
            <a:rPr lang="es-EC" sz="1800" b="1" dirty="0" smtClean="0"/>
            <a:t>Incendio</a:t>
          </a:r>
          <a:endParaRPr lang="es-EC" sz="1800" b="1" dirty="0"/>
        </a:p>
      </dgm:t>
    </dgm:pt>
    <dgm:pt modelId="{2D3340E2-7D03-417F-AECD-1B5CA817B883}" type="parTrans" cxnId="{31CE1B5D-1234-47C5-A429-B5095D077AD0}">
      <dgm:prSet/>
      <dgm:spPr/>
      <dgm:t>
        <a:bodyPr/>
        <a:lstStyle/>
        <a:p>
          <a:endParaRPr lang="es-EC" sz="2400" b="1"/>
        </a:p>
      </dgm:t>
    </dgm:pt>
    <dgm:pt modelId="{146DFC91-24E4-4BB9-AC14-12896AE5FBC5}" type="sibTrans" cxnId="{31CE1B5D-1234-47C5-A429-B5095D077AD0}">
      <dgm:prSet/>
      <dgm:spPr/>
      <dgm:t>
        <a:bodyPr/>
        <a:lstStyle/>
        <a:p>
          <a:endParaRPr lang="es-EC" sz="2400" b="1"/>
        </a:p>
      </dgm:t>
    </dgm:pt>
    <dgm:pt modelId="{FB65D877-5868-4F3B-AD2D-DEF5BA29D242}">
      <dgm:prSet phldrT="[Texto]" custT="1"/>
      <dgm:spPr/>
      <dgm:t>
        <a:bodyPr/>
        <a:lstStyle/>
        <a:p>
          <a:r>
            <a:rPr lang="es-EC" sz="1800" b="1" dirty="0" smtClean="0"/>
            <a:t>Fases</a:t>
          </a:r>
          <a:endParaRPr lang="es-EC" sz="1800" b="1" dirty="0"/>
        </a:p>
      </dgm:t>
    </dgm:pt>
    <dgm:pt modelId="{4F4B09DF-734B-48B0-B8B6-9226FBF38DB3}" type="parTrans" cxnId="{89BB89BB-11CF-49AB-8E27-630BFB84E523}">
      <dgm:prSet/>
      <dgm:spPr/>
      <dgm:t>
        <a:bodyPr/>
        <a:lstStyle/>
        <a:p>
          <a:endParaRPr lang="es-EC" sz="2400" b="1"/>
        </a:p>
      </dgm:t>
    </dgm:pt>
    <dgm:pt modelId="{C437F2B0-A1FC-4FF1-96E3-27C14F7E7B4A}" type="sibTrans" cxnId="{89BB89BB-11CF-49AB-8E27-630BFB84E523}">
      <dgm:prSet/>
      <dgm:spPr/>
      <dgm:t>
        <a:bodyPr/>
        <a:lstStyle/>
        <a:p>
          <a:endParaRPr lang="es-EC" sz="2400" b="1"/>
        </a:p>
      </dgm:t>
    </dgm:pt>
    <dgm:pt modelId="{C0302D25-D823-4DEC-80A4-EE6A1DE68B60}">
      <dgm:prSet phldrT="[Texto]" custT="1"/>
      <dgm:spPr/>
      <dgm:t>
        <a:bodyPr/>
        <a:lstStyle/>
        <a:p>
          <a:r>
            <a:rPr lang="es-EC" sz="1800" b="1" dirty="0" smtClean="0"/>
            <a:t>Inicial</a:t>
          </a:r>
          <a:endParaRPr lang="es-EC" sz="1800" b="1" dirty="0"/>
        </a:p>
      </dgm:t>
    </dgm:pt>
    <dgm:pt modelId="{A620E3ED-126D-4AD5-86AE-32F663750637}" type="parTrans" cxnId="{FFDBBFEB-D3AA-4045-A152-1FB2D2A78AD0}">
      <dgm:prSet/>
      <dgm:spPr/>
      <dgm:t>
        <a:bodyPr/>
        <a:lstStyle/>
        <a:p>
          <a:endParaRPr lang="es-EC" sz="2400" b="1"/>
        </a:p>
      </dgm:t>
    </dgm:pt>
    <dgm:pt modelId="{BA299BC9-BB9E-4ACC-8A37-E3F7E956D9EB}" type="sibTrans" cxnId="{FFDBBFEB-D3AA-4045-A152-1FB2D2A78AD0}">
      <dgm:prSet/>
      <dgm:spPr/>
      <dgm:t>
        <a:bodyPr/>
        <a:lstStyle/>
        <a:p>
          <a:endParaRPr lang="es-EC" sz="2400" b="1"/>
        </a:p>
      </dgm:t>
    </dgm:pt>
    <dgm:pt modelId="{6EB1A1E3-46F6-4700-991D-665309B4E031}">
      <dgm:prSet phldrT="[Texto]" custT="1"/>
      <dgm:spPr/>
      <dgm:t>
        <a:bodyPr/>
        <a:lstStyle/>
        <a:p>
          <a:r>
            <a:rPr lang="es-EC" sz="1800" b="1" dirty="0" smtClean="0"/>
            <a:t>Desenvolvimiento</a:t>
          </a:r>
          <a:endParaRPr lang="es-EC" sz="1800" b="1" dirty="0"/>
        </a:p>
      </dgm:t>
    </dgm:pt>
    <dgm:pt modelId="{143D225A-F405-4F37-A824-5C633AD130A0}" type="parTrans" cxnId="{61727660-D5DB-43A8-8000-FEBEED34C3BF}">
      <dgm:prSet/>
      <dgm:spPr/>
      <dgm:t>
        <a:bodyPr/>
        <a:lstStyle/>
        <a:p>
          <a:endParaRPr lang="es-EC" sz="2400" b="1"/>
        </a:p>
      </dgm:t>
    </dgm:pt>
    <dgm:pt modelId="{3D43204E-F7A8-46CA-A174-801D35340D60}" type="sibTrans" cxnId="{61727660-D5DB-43A8-8000-FEBEED34C3BF}">
      <dgm:prSet/>
      <dgm:spPr/>
      <dgm:t>
        <a:bodyPr/>
        <a:lstStyle/>
        <a:p>
          <a:endParaRPr lang="es-EC" sz="2400" b="1"/>
        </a:p>
      </dgm:t>
    </dgm:pt>
    <dgm:pt modelId="{9D1DE93C-9169-4B7D-B3F4-7A4572794398}">
      <dgm:prSet phldrT="[Texto]" custT="1"/>
      <dgm:spPr/>
      <dgm:t>
        <a:bodyPr/>
        <a:lstStyle/>
        <a:p>
          <a:r>
            <a:rPr lang="es-EC" sz="1800" b="1" dirty="0" smtClean="0"/>
            <a:t>Desenvuelto</a:t>
          </a:r>
          <a:endParaRPr lang="es-EC" sz="1800" b="1" dirty="0"/>
        </a:p>
      </dgm:t>
    </dgm:pt>
    <dgm:pt modelId="{D66352E7-6A99-4A7C-B860-CD177179EF62}" type="parTrans" cxnId="{FBB9768F-E02B-4104-B052-941D81386C86}">
      <dgm:prSet/>
      <dgm:spPr/>
      <dgm:t>
        <a:bodyPr/>
        <a:lstStyle/>
        <a:p>
          <a:endParaRPr lang="es-EC" sz="2400" b="1"/>
        </a:p>
      </dgm:t>
    </dgm:pt>
    <dgm:pt modelId="{EB6E287B-6A3D-43D9-BC49-D57CE9E8740F}" type="sibTrans" cxnId="{FBB9768F-E02B-4104-B052-941D81386C86}">
      <dgm:prSet/>
      <dgm:spPr/>
      <dgm:t>
        <a:bodyPr/>
        <a:lstStyle/>
        <a:p>
          <a:endParaRPr lang="es-EC" sz="2400" b="1"/>
        </a:p>
      </dgm:t>
    </dgm:pt>
    <dgm:pt modelId="{067EDD42-9530-4D88-86EC-5425B8E9BEB2}">
      <dgm:prSet phldrT="[Texto]" custT="1"/>
      <dgm:spPr/>
      <dgm:t>
        <a:bodyPr/>
        <a:lstStyle/>
        <a:p>
          <a:r>
            <a:rPr lang="es-EC" sz="1800" b="1" dirty="0" smtClean="0"/>
            <a:t>Caída de intensidad</a:t>
          </a:r>
          <a:endParaRPr lang="es-EC" sz="1800" b="1" dirty="0"/>
        </a:p>
      </dgm:t>
    </dgm:pt>
    <dgm:pt modelId="{E08E6756-9A5D-4ED1-B869-39F86E6058F7}" type="parTrans" cxnId="{0774DB38-F789-43B7-B273-2C4F02BD4399}">
      <dgm:prSet/>
      <dgm:spPr/>
      <dgm:t>
        <a:bodyPr/>
        <a:lstStyle/>
        <a:p>
          <a:endParaRPr lang="es-EC" sz="2400" b="1"/>
        </a:p>
      </dgm:t>
    </dgm:pt>
    <dgm:pt modelId="{0A497629-ED0F-4B42-A221-912CFFEA7040}" type="sibTrans" cxnId="{0774DB38-F789-43B7-B273-2C4F02BD4399}">
      <dgm:prSet/>
      <dgm:spPr/>
      <dgm:t>
        <a:bodyPr/>
        <a:lstStyle/>
        <a:p>
          <a:endParaRPr lang="es-EC" sz="2400" b="1"/>
        </a:p>
      </dgm:t>
    </dgm:pt>
    <dgm:pt modelId="{E342182A-DB72-4D70-A2E8-A23804499D7F}">
      <dgm:prSet phldrT="[Texto]" custT="1"/>
      <dgm:spPr/>
      <dgm:t>
        <a:bodyPr/>
        <a:lstStyle/>
        <a:p>
          <a:r>
            <a:rPr lang="es-EC" sz="1800" b="1" dirty="0" smtClean="0"/>
            <a:t>Elementos del fuego</a:t>
          </a:r>
          <a:endParaRPr lang="es-EC" sz="1800" b="1" dirty="0"/>
        </a:p>
      </dgm:t>
    </dgm:pt>
    <dgm:pt modelId="{87EBF316-F0C3-432D-87E0-A9AC8868937B}" type="parTrans" cxnId="{6F58B40E-CF62-4809-BD74-F0F62FCFF6FD}">
      <dgm:prSet/>
      <dgm:spPr/>
      <dgm:t>
        <a:bodyPr/>
        <a:lstStyle/>
        <a:p>
          <a:endParaRPr lang="es-EC" sz="2400" b="1"/>
        </a:p>
      </dgm:t>
    </dgm:pt>
    <dgm:pt modelId="{3F5B520E-EF62-4EBA-93BE-40E025788989}" type="sibTrans" cxnId="{6F58B40E-CF62-4809-BD74-F0F62FCFF6FD}">
      <dgm:prSet/>
      <dgm:spPr/>
      <dgm:t>
        <a:bodyPr/>
        <a:lstStyle/>
        <a:p>
          <a:endParaRPr lang="es-EC" sz="2400" b="1"/>
        </a:p>
      </dgm:t>
    </dgm:pt>
    <dgm:pt modelId="{9124BF6D-3611-4B0C-8388-32E3EFC1FED8}">
      <dgm:prSet phldrT="[Texto]" custT="1"/>
      <dgm:spPr/>
      <dgm:t>
        <a:bodyPr/>
        <a:lstStyle/>
        <a:p>
          <a:r>
            <a:rPr lang="es-EC" sz="1800" b="1" dirty="0" smtClean="0"/>
            <a:t>Combustible</a:t>
          </a:r>
          <a:endParaRPr lang="es-EC" sz="1800" b="1" dirty="0"/>
        </a:p>
      </dgm:t>
    </dgm:pt>
    <dgm:pt modelId="{B97C3CC5-5DFF-4035-B480-58430E5C655D}" type="parTrans" cxnId="{591DB0BB-7D52-4961-AEE2-CB400AD7A7C1}">
      <dgm:prSet/>
      <dgm:spPr/>
      <dgm:t>
        <a:bodyPr/>
        <a:lstStyle/>
        <a:p>
          <a:endParaRPr lang="es-EC" sz="2400" b="1"/>
        </a:p>
      </dgm:t>
    </dgm:pt>
    <dgm:pt modelId="{61C12F9E-8353-4795-8968-FC84F213F4C1}" type="sibTrans" cxnId="{591DB0BB-7D52-4961-AEE2-CB400AD7A7C1}">
      <dgm:prSet/>
      <dgm:spPr/>
      <dgm:t>
        <a:bodyPr/>
        <a:lstStyle/>
        <a:p>
          <a:endParaRPr lang="es-EC" sz="2400" b="1"/>
        </a:p>
      </dgm:t>
    </dgm:pt>
    <dgm:pt modelId="{7B59CD21-06AD-4865-B8A8-279345FF04DF}">
      <dgm:prSet phldrT="[Texto]" custT="1"/>
      <dgm:spPr/>
      <dgm:t>
        <a:bodyPr/>
        <a:lstStyle/>
        <a:p>
          <a:r>
            <a:rPr lang="es-EC" sz="1800" b="1" dirty="0" smtClean="0"/>
            <a:t>Comburente</a:t>
          </a:r>
          <a:endParaRPr lang="es-EC" sz="1800" b="1" dirty="0"/>
        </a:p>
      </dgm:t>
    </dgm:pt>
    <dgm:pt modelId="{E7927C9E-A46A-43AF-A6C4-E5C380566A71}" type="parTrans" cxnId="{F7D6FC12-430D-47BF-93BB-80233F9406E6}">
      <dgm:prSet/>
      <dgm:spPr/>
      <dgm:t>
        <a:bodyPr/>
        <a:lstStyle/>
        <a:p>
          <a:endParaRPr lang="es-EC" sz="2400" b="1"/>
        </a:p>
      </dgm:t>
    </dgm:pt>
    <dgm:pt modelId="{600C6F19-0BD6-46A3-9CA1-10AD42F121F2}" type="sibTrans" cxnId="{F7D6FC12-430D-47BF-93BB-80233F9406E6}">
      <dgm:prSet/>
      <dgm:spPr/>
      <dgm:t>
        <a:bodyPr/>
        <a:lstStyle/>
        <a:p>
          <a:endParaRPr lang="es-EC" sz="2400" b="1"/>
        </a:p>
      </dgm:t>
    </dgm:pt>
    <dgm:pt modelId="{5A4685D9-0F98-4BF8-998C-4F0225A0FA9B}">
      <dgm:prSet phldrT="[Texto]" custT="1"/>
      <dgm:spPr/>
      <dgm:t>
        <a:bodyPr/>
        <a:lstStyle/>
        <a:p>
          <a:r>
            <a:rPr lang="es-EC" sz="1800" b="1" dirty="0" smtClean="0"/>
            <a:t>Calor</a:t>
          </a:r>
          <a:endParaRPr lang="es-EC" sz="1800" b="1" dirty="0"/>
        </a:p>
      </dgm:t>
    </dgm:pt>
    <dgm:pt modelId="{F07F621D-76D9-4B75-9B07-B429D7786C8A}" type="parTrans" cxnId="{25E517A6-B0A0-4F90-980D-F8A175C1BF15}">
      <dgm:prSet/>
      <dgm:spPr/>
      <dgm:t>
        <a:bodyPr/>
        <a:lstStyle/>
        <a:p>
          <a:endParaRPr lang="es-EC" sz="2400" b="1"/>
        </a:p>
      </dgm:t>
    </dgm:pt>
    <dgm:pt modelId="{F1440F6F-00DF-4700-942E-03E02EA97EF7}" type="sibTrans" cxnId="{25E517A6-B0A0-4F90-980D-F8A175C1BF15}">
      <dgm:prSet/>
      <dgm:spPr/>
      <dgm:t>
        <a:bodyPr/>
        <a:lstStyle/>
        <a:p>
          <a:endParaRPr lang="es-EC" sz="2400" b="1"/>
        </a:p>
      </dgm:t>
    </dgm:pt>
    <dgm:pt modelId="{4D60584F-7B41-4E73-8ED8-48756051AF2F}">
      <dgm:prSet phldrT="[Texto]" custT="1"/>
      <dgm:spPr/>
      <dgm:t>
        <a:bodyPr/>
        <a:lstStyle/>
        <a:p>
          <a:r>
            <a:rPr lang="es-EC" sz="1800" b="1" dirty="0" smtClean="0"/>
            <a:t>Reacción en cadena</a:t>
          </a:r>
          <a:endParaRPr lang="es-EC" sz="1800" b="1" dirty="0"/>
        </a:p>
      </dgm:t>
    </dgm:pt>
    <dgm:pt modelId="{B655CFF1-9023-4FB7-B5B3-90AB72515D9C}" type="parTrans" cxnId="{5B7CECA8-086E-4B19-B55D-94D217B6FDA8}">
      <dgm:prSet/>
      <dgm:spPr/>
      <dgm:t>
        <a:bodyPr/>
        <a:lstStyle/>
        <a:p>
          <a:endParaRPr lang="es-EC" sz="2400" b="1"/>
        </a:p>
      </dgm:t>
    </dgm:pt>
    <dgm:pt modelId="{3A4C2628-9280-4AAB-9169-6BF3FF603DEA}" type="sibTrans" cxnId="{5B7CECA8-086E-4B19-B55D-94D217B6FDA8}">
      <dgm:prSet/>
      <dgm:spPr/>
      <dgm:t>
        <a:bodyPr/>
        <a:lstStyle/>
        <a:p>
          <a:endParaRPr lang="es-EC" sz="2400" b="1"/>
        </a:p>
      </dgm:t>
    </dgm:pt>
    <dgm:pt modelId="{17116075-2F2B-44A0-80B4-EB983C1153E7}">
      <dgm:prSet phldrT="[Texto]" custT="1"/>
      <dgm:spPr/>
      <dgm:t>
        <a:bodyPr/>
        <a:lstStyle/>
        <a:p>
          <a:r>
            <a:rPr lang="es-EC" sz="1800" b="1" dirty="0" smtClean="0"/>
            <a:t>Clases</a:t>
          </a:r>
          <a:endParaRPr lang="es-EC" sz="1800" b="1" dirty="0"/>
        </a:p>
      </dgm:t>
    </dgm:pt>
    <dgm:pt modelId="{661AE3FE-4F79-465C-A8FE-E29EEB63FB21}" type="parTrans" cxnId="{F1AE950C-76A0-400D-AA55-19D7E7509EB4}">
      <dgm:prSet/>
      <dgm:spPr/>
      <dgm:t>
        <a:bodyPr/>
        <a:lstStyle/>
        <a:p>
          <a:endParaRPr lang="es-EC" sz="2400" b="1"/>
        </a:p>
      </dgm:t>
    </dgm:pt>
    <dgm:pt modelId="{2CE01CBD-E168-40A2-844B-1A16497DE2AE}" type="sibTrans" cxnId="{F1AE950C-76A0-400D-AA55-19D7E7509EB4}">
      <dgm:prSet/>
      <dgm:spPr/>
      <dgm:t>
        <a:bodyPr/>
        <a:lstStyle/>
        <a:p>
          <a:endParaRPr lang="es-EC" sz="2400" b="1"/>
        </a:p>
      </dgm:t>
    </dgm:pt>
    <dgm:pt modelId="{DADBDA5F-0AEB-47EC-96F0-3B6E38D28B6D}">
      <dgm:prSet phldrT="[Texto]" custT="1"/>
      <dgm:spPr/>
      <dgm:t>
        <a:bodyPr/>
        <a:lstStyle/>
        <a:p>
          <a:r>
            <a:rPr lang="es-EC" sz="1800" b="1" dirty="0" smtClean="0"/>
            <a:t>A Solidos</a:t>
          </a:r>
          <a:endParaRPr lang="es-EC" sz="1800" b="1" dirty="0"/>
        </a:p>
      </dgm:t>
    </dgm:pt>
    <dgm:pt modelId="{6079E1B1-04CB-48B5-8B25-5B942E3E07C7}" type="parTrans" cxnId="{21740521-5E5F-4179-BA87-E6CA4548F9DB}">
      <dgm:prSet/>
      <dgm:spPr/>
      <dgm:t>
        <a:bodyPr/>
        <a:lstStyle/>
        <a:p>
          <a:endParaRPr lang="es-EC" sz="2400" b="1"/>
        </a:p>
      </dgm:t>
    </dgm:pt>
    <dgm:pt modelId="{D0668DB8-3E26-4B6E-8BA8-549BEB8B1C22}" type="sibTrans" cxnId="{21740521-5E5F-4179-BA87-E6CA4548F9DB}">
      <dgm:prSet/>
      <dgm:spPr/>
      <dgm:t>
        <a:bodyPr/>
        <a:lstStyle/>
        <a:p>
          <a:endParaRPr lang="es-EC" sz="2400" b="1"/>
        </a:p>
      </dgm:t>
    </dgm:pt>
    <dgm:pt modelId="{5ECABF2B-35C0-4861-8186-E38C6D35AB00}">
      <dgm:prSet phldrT="[Texto]" custT="1"/>
      <dgm:spPr/>
      <dgm:t>
        <a:bodyPr/>
        <a:lstStyle/>
        <a:p>
          <a:r>
            <a:rPr lang="es-EC" sz="1800" b="1" dirty="0" smtClean="0"/>
            <a:t>B Líquidos inflamables</a:t>
          </a:r>
          <a:endParaRPr lang="es-EC" sz="1800" b="1" dirty="0"/>
        </a:p>
      </dgm:t>
    </dgm:pt>
    <dgm:pt modelId="{34003E72-3A82-417A-AB20-33DA188919DD}" type="parTrans" cxnId="{813E0E9A-E131-400A-B4CA-A8FBC86DC4A4}">
      <dgm:prSet/>
      <dgm:spPr/>
      <dgm:t>
        <a:bodyPr/>
        <a:lstStyle/>
        <a:p>
          <a:endParaRPr lang="es-EC" sz="2400" b="1"/>
        </a:p>
      </dgm:t>
    </dgm:pt>
    <dgm:pt modelId="{DE6B8FFC-46B2-4061-818A-9D7694195888}" type="sibTrans" cxnId="{813E0E9A-E131-400A-B4CA-A8FBC86DC4A4}">
      <dgm:prSet/>
      <dgm:spPr/>
      <dgm:t>
        <a:bodyPr/>
        <a:lstStyle/>
        <a:p>
          <a:endParaRPr lang="es-EC" sz="2400" b="1"/>
        </a:p>
      </dgm:t>
    </dgm:pt>
    <dgm:pt modelId="{95B878EE-4698-4309-925E-AEABCBA6D7D1}">
      <dgm:prSet phldrT="[Texto]" custT="1"/>
      <dgm:spPr/>
      <dgm:t>
        <a:bodyPr/>
        <a:lstStyle/>
        <a:p>
          <a:r>
            <a:rPr lang="es-EC" sz="1800" b="1" dirty="0" smtClean="0"/>
            <a:t>C Eléctricos</a:t>
          </a:r>
          <a:endParaRPr lang="es-EC" sz="1800" b="1" dirty="0"/>
        </a:p>
      </dgm:t>
    </dgm:pt>
    <dgm:pt modelId="{4EED2AC9-CB33-46DD-B4AD-7A341FAFD0AC}" type="parTrans" cxnId="{3345B90D-46F2-4735-B2C2-36C110406349}">
      <dgm:prSet/>
      <dgm:spPr/>
      <dgm:t>
        <a:bodyPr/>
        <a:lstStyle/>
        <a:p>
          <a:endParaRPr lang="es-EC" sz="2400" b="1"/>
        </a:p>
      </dgm:t>
    </dgm:pt>
    <dgm:pt modelId="{9EAE1FD1-7B87-4D33-A5BB-D72912C0F6E6}" type="sibTrans" cxnId="{3345B90D-46F2-4735-B2C2-36C110406349}">
      <dgm:prSet/>
      <dgm:spPr/>
      <dgm:t>
        <a:bodyPr/>
        <a:lstStyle/>
        <a:p>
          <a:endParaRPr lang="es-EC" sz="2400" b="1"/>
        </a:p>
      </dgm:t>
    </dgm:pt>
    <dgm:pt modelId="{2D9F42D1-A086-4E8A-AAD9-3E623EDF2EBF}">
      <dgm:prSet phldrT="[Texto]" custT="1"/>
      <dgm:spPr/>
      <dgm:t>
        <a:bodyPr/>
        <a:lstStyle/>
        <a:p>
          <a:r>
            <a:rPr lang="es-EC" sz="1800" b="1" dirty="0" smtClean="0"/>
            <a:t>D Metales Combustibles</a:t>
          </a:r>
          <a:endParaRPr lang="es-EC" sz="1800" b="1" dirty="0"/>
        </a:p>
      </dgm:t>
    </dgm:pt>
    <dgm:pt modelId="{F91A9C15-BAFD-499B-A303-E7A752CD2F18}" type="parTrans" cxnId="{7B148DC2-FA26-421C-AB92-B087E445F125}">
      <dgm:prSet/>
      <dgm:spPr/>
      <dgm:t>
        <a:bodyPr/>
        <a:lstStyle/>
        <a:p>
          <a:endParaRPr lang="es-EC" sz="2400" b="1"/>
        </a:p>
      </dgm:t>
    </dgm:pt>
    <dgm:pt modelId="{F5DB85EB-1B55-4CB8-8998-73FDD163F244}" type="sibTrans" cxnId="{7B148DC2-FA26-421C-AB92-B087E445F125}">
      <dgm:prSet/>
      <dgm:spPr/>
      <dgm:t>
        <a:bodyPr/>
        <a:lstStyle/>
        <a:p>
          <a:endParaRPr lang="es-EC" sz="2400" b="1"/>
        </a:p>
      </dgm:t>
    </dgm:pt>
    <dgm:pt modelId="{B6B55B84-639B-4BCC-A0DB-737FA537D808}">
      <dgm:prSet phldrT="[Texto]" custT="1"/>
      <dgm:spPr/>
      <dgm:t>
        <a:bodyPr/>
        <a:lstStyle/>
        <a:p>
          <a:r>
            <a:rPr lang="es-EC" sz="1800" b="1" smtClean="0"/>
            <a:t>K Aceite vegetal</a:t>
          </a:r>
          <a:endParaRPr lang="es-EC" sz="1800" b="1" dirty="0"/>
        </a:p>
      </dgm:t>
    </dgm:pt>
    <dgm:pt modelId="{EA0A99AE-9FDA-40EE-B39B-63AC5E076DFD}" type="parTrans" cxnId="{7E158BB1-EFDB-4B6B-9ABC-361D5F0A9983}">
      <dgm:prSet/>
      <dgm:spPr/>
      <dgm:t>
        <a:bodyPr/>
        <a:lstStyle/>
        <a:p>
          <a:endParaRPr lang="es-EC" sz="2400" b="1"/>
        </a:p>
      </dgm:t>
    </dgm:pt>
    <dgm:pt modelId="{F0F86557-1545-4C5E-9EEC-9643AC08A16E}" type="sibTrans" cxnId="{7E158BB1-EFDB-4B6B-9ABC-361D5F0A9983}">
      <dgm:prSet/>
      <dgm:spPr/>
      <dgm:t>
        <a:bodyPr/>
        <a:lstStyle/>
        <a:p>
          <a:endParaRPr lang="es-EC" sz="2400" b="1"/>
        </a:p>
      </dgm:t>
    </dgm:pt>
    <dgm:pt modelId="{81596682-C123-4DE4-9424-7AE47B4572D6}" type="pres">
      <dgm:prSet presAssocID="{126F8F60-A67A-4E12-B31A-E4EEF0BBA6DB}" presName="Name0" presStyleCnt="0">
        <dgm:presLayoutVars>
          <dgm:orgChart val="1"/>
          <dgm:chPref val="1"/>
          <dgm:dir/>
          <dgm:animOne val="branch"/>
          <dgm:animLvl val="lvl"/>
          <dgm:resizeHandles/>
        </dgm:presLayoutVars>
      </dgm:prSet>
      <dgm:spPr/>
      <dgm:t>
        <a:bodyPr/>
        <a:lstStyle/>
        <a:p>
          <a:endParaRPr lang="es-EC"/>
        </a:p>
      </dgm:t>
    </dgm:pt>
    <dgm:pt modelId="{D130A847-AE23-4DDF-8CC3-B54B32C421F4}" type="pres">
      <dgm:prSet presAssocID="{33951694-7BA7-467A-BB1F-D6AE53FDA182}" presName="hierRoot1" presStyleCnt="0">
        <dgm:presLayoutVars>
          <dgm:hierBranch val="init"/>
        </dgm:presLayoutVars>
      </dgm:prSet>
      <dgm:spPr/>
    </dgm:pt>
    <dgm:pt modelId="{CD51DE9D-0C59-4AC3-9456-C51C1B38FF1F}" type="pres">
      <dgm:prSet presAssocID="{33951694-7BA7-467A-BB1F-D6AE53FDA182}" presName="rootComposite1" presStyleCnt="0"/>
      <dgm:spPr/>
    </dgm:pt>
    <dgm:pt modelId="{6D8E1E70-FBB7-403A-AA51-7A9878E73789}" type="pres">
      <dgm:prSet presAssocID="{33951694-7BA7-467A-BB1F-D6AE53FDA182}" presName="rootText1" presStyleLbl="alignAcc1" presStyleIdx="0" presStyleCnt="0">
        <dgm:presLayoutVars>
          <dgm:chPref val="3"/>
        </dgm:presLayoutVars>
      </dgm:prSet>
      <dgm:spPr/>
      <dgm:t>
        <a:bodyPr/>
        <a:lstStyle/>
        <a:p>
          <a:endParaRPr lang="es-EC"/>
        </a:p>
      </dgm:t>
    </dgm:pt>
    <dgm:pt modelId="{03933106-C900-4D80-8627-B7FBA26D9585}" type="pres">
      <dgm:prSet presAssocID="{33951694-7BA7-467A-BB1F-D6AE53FDA182}" presName="topArc1" presStyleLbl="parChTrans1D1" presStyleIdx="0" presStyleCnt="34"/>
      <dgm:spPr/>
    </dgm:pt>
    <dgm:pt modelId="{4A19F12D-E41A-46B0-B9E4-903B8FDA89A6}" type="pres">
      <dgm:prSet presAssocID="{33951694-7BA7-467A-BB1F-D6AE53FDA182}" presName="bottomArc1" presStyleLbl="parChTrans1D1" presStyleIdx="1" presStyleCnt="34"/>
      <dgm:spPr/>
    </dgm:pt>
    <dgm:pt modelId="{5AABA46B-27CA-4D1F-8F4A-63A5F0EEB1A7}" type="pres">
      <dgm:prSet presAssocID="{33951694-7BA7-467A-BB1F-D6AE53FDA182}" presName="topConnNode1" presStyleLbl="node1" presStyleIdx="0" presStyleCnt="0"/>
      <dgm:spPr/>
      <dgm:t>
        <a:bodyPr/>
        <a:lstStyle/>
        <a:p>
          <a:endParaRPr lang="es-EC"/>
        </a:p>
      </dgm:t>
    </dgm:pt>
    <dgm:pt modelId="{4AB9F93D-21C7-444D-BB07-9CDFD16FDDB0}" type="pres">
      <dgm:prSet presAssocID="{33951694-7BA7-467A-BB1F-D6AE53FDA182}" presName="hierChild2" presStyleCnt="0"/>
      <dgm:spPr/>
    </dgm:pt>
    <dgm:pt modelId="{0BAB80DA-60C7-44AB-901D-E89A41B0F911}" type="pres">
      <dgm:prSet presAssocID="{4F4B09DF-734B-48B0-B8B6-9226FBF38DB3}" presName="Name28" presStyleLbl="parChTrans1D2" presStyleIdx="0" presStyleCnt="3"/>
      <dgm:spPr/>
      <dgm:t>
        <a:bodyPr/>
        <a:lstStyle/>
        <a:p>
          <a:endParaRPr lang="es-EC"/>
        </a:p>
      </dgm:t>
    </dgm:pt>
    <dgm:pt modelId="{812A4777-99AC-48E5-8BD1-8807B9056B1A}" type="pres">
      <dgm:prSet presAssocID="{FB65D877-5868-4F3B-AD2D-DEF5BA29D242}" presName="hierRoot2" presStyleCnt="0">
        <dgm:presLayoutVars>
          <dgm:hierBranch val="init"/>
        </dgm:presLayoutVars>
      </dgm:prSet>
      <dgm:spPr/>
    </dgm:pt>
    <dgm:pt modelId="{99AA114F-0DC2-449D-AE6D-BBC1925001DF}" type="pres">
      <dgm:prSet presAssocID="{FB65D877-5868-4F3B-AD2D-DEF5BA29D242}" presName="rootComposite2" presStyleCnt="0"/>
      <dgm:spPr/>
    </dgm:pt>
    <dgm:pt modelId="{B378B724-1C7D-4E90-AB78-777CD5FA6486}" type="pres">
      <dgm:prSet presAssocID="{FB65D877-5868-4F3B-AD2D-DEF5BA29D242}" presName="rootText2" presStyleLbl="alignAcc1" presStyleIdx="0" presStyleCnt="0" custLinFactNeighborX="-32895" custLinFactNeighborY="-7894">
        <dgm:presLayoutVars>
          <dgm:chPref val="3"/>
        </dgm:presLayoutVars>
      </dgm:prSet>
      <dgm:spPr/>
      <dgm:t>
        <a:bodyPr/>
        <a:lstStyle/>
        <a:p>
          <a:endParaRPr lang="es-EC"/>
        </a:p>
      </dgm:t>
    </dgm:pt>
    <dgm:pt modelId="{25921FD8-FCAB-46D3-9EE8-F1D0390B28A4}" type="pres">
      <dgm:prSet presAssocID="{FB65D877-5868-4F3B-AD2D-DEF5BA29D242}" presName="topArc2" presStyleLbl="parChTrans1D1" presStyleIdx="2" presStyleCnt="34"/>
      <dgm:spPr/>
    </dgm:pt>
    <dgm:pt modelId="{93BEA837-C376-4EEA-A4FF-3838AD538544}" type="pres">
      <dgm:prSet presAssocID="{FB65D877-5868-4F3B-AD2D-DEF5BA29D242}" presName="bottomArc2" presStyleLbl="parChTrans1D1" presStyleIdx="3" presStyleCnt="34"/>
      <dgm:spPr/>
    </dgm:pt>
    <dgm:pt modelId="{15C4FAEB-63C5-46DE-8EDD-E1E3ECC27892}" type="pres">
      <dgm:prSet presAssocID="{FB65D877-5868-4F3B-AD2D-DEF5BA29D242}" presName="topConnNode2" presStyleLbl="node2" presStyleIdx="0" presStyleCnt="0"/>
      <dgm:spPr/>
      <dgm:t>
        <a:bodyPr/>
        <a:lstStyle/>
        <a:p>
          <a:endParaRPr lang="es-EC"/>
        </a:p>
      </dgm:t>
    </dgm:pt>
    <dgm:pt modelId="{C8BDA945-34C1-42FD-BC08-13792FF23BD0}" type="pres">
      <dgm:prSet presAssocID="{FB65D877-5868-4F3B-AD2D-DEF5BA29D242}" presName="hierChild4" presStyleCnt="0"/>
      <dgm:spPr/>
    </dgm:pt>
    <dgm:pt modelId="{49466D0C-CF89-4403-B9E9-36B298DAA78B}" type="pres">
      <dgm:prSet presAssocID="{A620E3ED-126D-4AD5-86AE-32F663750637}" presName="Name28" presStyleLbl="parChTrans1D3" presStyleIdx="0" presStyleCnt="13"/>
      <dgm:spPr/>
      <dgm:t>
        <a:bodyPr/>
        <a:lstStyle/>
        <a:p>
          <a:endParaRPr lang="es-EC"/>
        </a:p>
      </dgm:t>
    </dgm:pt>
    <dgm:pt modelId="{085E3932-55B7-48B1-A738-FF90B91A7BB7}" type="pres">
      <dgm:prSet presAssocID="{C0302D25-D823-4DEC-80A4-EE6A1DE68B60}" presName="hierRoot2" presStyleCnt="0">
        <dgm:presLayoutVars>
          <dgm:hierBranch val="init"/>
        </dgm:presLayoutVars>
      </dgm:prSet>
      <dgm:spPr/>
    </dgm:pt>
    <dgm:pt modelId="{C6BC2E47-BFD4-44C5-8A37-2E8FEA3D5AA5}" type="pres">
      <dgm:prSet presAssocID="{C0302D25-D823-4DEC-80A4-EE6A1DE68B60}" presName="rootComposite2" presStyleCnt="0"/>
      <dgm:spPr/>
    </dgm:pt>
    <dgm:pt modelId="{981B1446-EF8C-4842-911A-0E8AEFF9DF85}" type="pres">
      <dgm:prSet presAssocID="{C0302D25-D823-4DEC-80A4-EE6A1DE68B60}" presName="rootText2" presStyleLbl="alignAcc1" presStyleIdx="0" presStyleCnt="0" custLinFactNeighborX="-46671">
        <dgm:presLayoutVars>
          <dgm:chPref val="3"/>
        </dgm:presLayoutVars>
      </dgm:prSet>
      <dgm:spPr/>
      <dgm:t>
        <a:bodyPr/>
        <a:lstStyle/>
        <a:p>
          <a:endParaRPr lang="es-EC"/>
        </a:p>
      </dgm:t>
    </dgm:pt>
    <dgm:pt modelId="{05639F57-E603-40CE-B2B3-443525D5D9FA}" type="pres">
      <dgm:prSet presAssocID="{C0302D25-D823-4DEC-80A4-EE6A1DE68B60}" presName="topArc2" presStyleLbl="parChTrans1D1" presStyleIdx="4" presStyleCnt="34"/>
      <dgm:spPr/>
    </dgm:pt>
    <dgm:pt modelId="{534B7857-FC72-46DF-BA1E-C322CF08927C}" type="pres">
      <dgm:prSet presAssocID="{C0302D25-D823-4DEC-80A4-EE6A1DE68B60}" presName="bottomArc2" presStyleLbl="parChTrans1D1" presStyleIdx="5" presStyleCnt="34"/>
      <dgm:spPr/>
    </dgm:pt>
    <dgm:pt modelId="{4D6DE2FA-6D43-4427-857A-D6803D780A7A}" type="pres">
      <dgm:prSet presAssocID="{C0302D25-D823-4DEC-80A4-EE6A1DE68B60}" presName="topConnNode2" presStyleLbl="node3" presStyleIdx="0" presStyleCnt="0"/>
      <dgm:spPr/>
      <dgm:t>
        <a:bodyPr/>
        <a:lstStyle/>
        <a:p>
          <a:endParaRPr lang="es-EC"/>
        </a:p>
      </dgm:t>
    </dgm:pt>
    <dgm:pt modelId="{2021A40D-A1E2-4430-B85D-45B0C84CADDA}" type="pres">
      <dgm:prSet presAssocID="{C0302D25-D823-4DEC-80A4-EE6A1DE68B60}" presName="hierChild4" presStyleCnt="0"/>
      <dgm:spPr/>
    </dgm:pt>
    <dgm:pt modelId="{2F85D3E0-0FCB-44F2-937D-1F2F6B321C22}" type="pres">
      <dgm:prSet presAssocID="{C0302D25-D823-4DEC-80A4-EE6A1DE68B60}" presName="hierChild5" presStyleCnt="0"/>
      <dgm:spPr/>
    </dgm:pt>
    <dgm:pt modelId="{544770C1-0855-449D-AFFA-225B04BE9094}" type="pres">
      <dgm:prSet presAssocID="{143D225A-F405-4F37-A824-5C633AD130A0}" presName="Name28" presStyleLbl="parChTrans1D3" presStyleIdx="1" presStyleCnt="13"/>
      <dgm:spPr/>
      <dgm:t>
        <a:bodyPr/>
        <a:lstStyle/>
        <a:p>
          <a:endParaRPr lang="es-EC"/>
        </a:p>
      </dgm:t>
    </dgm:pt>
    <dgm:pt modelId="{74FCC886-EB83-4FC6-8931-71601AAA6CD0}" type="pres">
      <dgm:prSet presAssocID="{6EB1A1E3-46F6-4700-991D-665309B4E031}" presName="hierRoot2" presStyleCnt="0">
        <dgm:presLayoutVars>
          <dgm:hierBranch val="init"/>
        </dgm:presLayoutVars>
      </dgm:prSet>
      <dgm:spPr/>
    </dgm:pt>
    <dgm:pt modelId="{D68CA25C-A94D-4BFF-B675-5FCF96360864}" type="pres">
      <dgm:prSet presAssocID="{6EB1A1E3-46F6-4700-991D-665309B4E031}" presName="rootComposite2" presStyleCnt="0"/>
      <dgm:spPr/>
    </dgm:pt>
    <dgm:pt modelId="{9CD906C6-C89E-48DE-B536-4C7394E8E6E9}" type="pres">
      <dgm:prSet presAssocID="{6EB1A1E3-46F6-4700-991D-665309B4E031}" presName="rootText2" presStyleLbl="alignAcc1" presStyleIdx="0" presStyleCnt="0" custScaleX="139588" custLinFactNeighborX="-46632">
        <dgm:presLayoutVars>
          <dgm:chPref val="3"/>
        </dgm:presLayoutVars>
      </dgm:prSet>
      <dgm:spPr/>
      <dgm:t>
        <a:bodyPr/>
        <a:lstStyle/>
        <a:p>
          <a:endParaRPr lang="es-EC"/>
        </a:p>
      </dgm:t>
    </dgm:pt>
    <dgm:pt modelId="{4C4777A2-A2E0-42D5-A398-0E0F68B40D6D}" type="pres">
      <dgm:prSet presAssocID="{6EB1A1E3-46F6-4700-991D-665309B4E031}" presName="topArc2" presStyleLbl="parChTrans1D1" presStyleIdx="6" presStyleCnt="34"/>
      <dgm:spPr/>
    </dgm:pt>
    <dgm:pt modelId="{BC82AD1A-8775-46DD-AFDA-040EA4ED6366}" type="pres">
      <dgm:prSet presAssocID="{6EB1A1E3-46F6-4700-991D-665309B4E031}" presName="bottomArc2" presStyleLbl="parChTrans1D1" presStyleIdx="7" presStyleCnt="34"/>
      <dgm:spPr/>
    </dgm:pt>
    <dgm:pt modelId="{347AC41E-F0B2-4BCE-B9D7-F3C74D4B59A7}" type="pres">
      <dgm:prSet presAssocID="{6EB1A1E3-46F6-4700-991D-665309B4E031}" presName="topConnNode2" presStyleLbl="node3" presStyleIdx="0" presStyleCnt="0"/>
      <dgm:spPr/>
      <dgm:t>
        <a:bodyPr/>
        <a:lstStyle/>
        <a:p>
          <a:endParaRPr lang="es-EC"/>
        </a:p>
      </dgm:t>
    </dgm:pt>
    <dgm:pt modelId="{C762E4E8-4A59-4428-A5B3-323A3843220A}" type="pres">
      <dgm:prSet presAssocID="{6EB1A1E3-46F6-4700-991D-665309B4E031}" presName="hierChild4" presStyleCnt="0"/>
      <dgm:spPr/>
    </dgm:pt>
    <dgm:pt modelId="{8F2C8EA5-EADB-43BE-A59B-8F76DD1B0FA3}" type="pres">
      <dgm:prSet presAssocID="{6EB1A1E3-46F6-4700-991D-665309B4E031}" presName="hierChild5" presStyleCnt="0"/>
      <dgm:spPr/>
    </dgm:pt>
    <dgm:pt modelId="{9A30163A-84F5-4190-81C7-B796760590F1}" type="pres">
      <dgm:prSet presAssocID="{D66352E7-6A99-4A7C-B860-CD177179EF62}" presName="Name28" presStyleLbl="parChTrans1D3" presStyleIdx="2" presStyleCnt="13"/>
      <dgm:spPr/>
      <dgm:t>
        <a:bodyPr/>
        <a:lstStyle/>
        <a:p>
          <a:endParaRPr lang="es-EC"/>
        </a:p>
      </dgm:t>
    </dgm:pt>
    <dgm:pt modelId="{9F865B72-361E-4379-98C1-9822E6C6314D}" type="pres">
      <dgm:prSet presAssocID="{9D1DE93C-9169-4B7D-B3F4-7A4572794398}" presName="hierRoot2" presStyleCnt="0">
        <dgm:presLayoutVars>
          <dgm:hierBranch val="init"/>
        </dgm:presLayoutVars>
      </dgm:prSet>
      <dgm:spPr/>
    </dgm:pt>
    <dgm:pt modelId="{5FAFC0DF-4676-438D-89FE-598AAF60A824}" type="pres">
      <dgm:prSet presAssocID="{9D1DE93C-9169-4B7D-B3F4-7A4572794398}" presName="rootComposite2" presStyleCnt="0"/>
      <dgm:spPr/>
    </dgm:pt>
    <dgm:pt modelId="{31B03468-5118-4A96-B6C3-DDE7F862D4D7}" type="pres">
      <dgm:prSet presAssocID="{9D1DE93C-9169-4B7D-B3F4-7A4572794398}" presName="rootText2" presStyleLbl="alignAcc1" presStyleIdx="0" presStyleCnt="0" custLinFactNeighborX="-46671">
        <dgm:presLayoutVars>
          <dgm:chPref val="3"/>
        </dgm:presLayoutVars>
      </dgm:prSet>
      <dgm:spPr/>
      <dgm:t>
        <a:bodyPr/>
        <a:lstStyle/>
        <a:p>
          <a:endParaRPr lang="es-EC"/>
        </a:p>
      </dgm:t>
    </dgm:pt>
    <dgm:pt modelId="{CF375EA0-A979-4571-A89C-09AE1EA1DC6A}" type="pres">
      <dgm:prSet presAssocID="{9D1DE93C-9169-4B7D-B3F4-7A4572794398}" presName="topArc2" presStyleLbl="parChTrans1D1" presStyleIdx="8" presStyleCnt="34"/>
      <dgm:spPr/>
    </dgm:pt>
    <dgm:pt modelId="{33EB22AA-DFDE-4E72-8A40-D0075B464B50}" type="pres">
      <dgm:prSet presAssocID="{9D1DE93C-9169-4B7D-B3F4-7A4572794398}" presName="bottomArc2" presStyleLbl="parChTrans1D1" presStyleIdx="9" presStyleCnt="34"/>
      <dgm:spPr/>
    </dgm:pt>
    <dgm:pt modelId="{3B39B235-4906-4A25-A949-170881359F31}" type="pres">
      <dgm:prSet presAssocID="{9D1DE93C-9169-4B7D-B3F4-7A4572794398}" presName="topConnNode2" presStyleLbl="node3" presStyleIdx="0" presStyleCnt="0"/>
      <dgm:spPr/>
      <dgm:t>
        <a:bodyPr/>
        <a:lstStyle/>
        <a:p>
          <a:endParaRPr lang="es-EC"/>
        </a:p>
      </dgm:t>
    </dgm:pt>
    <dgm:pt modelId="{253AB820-5F5A-4BBC-B2E2-26A34AB7936E}" type="pres">
      <dgm:prSet presAssocID="{9D1DE93C-9169-4B7D-B3F4-7A4572794398}" presName="hierChild4" presStyleCnt="0"/>
      <dgm:spPr/>
    </dgm:pt>
    <dgm:pt modelId="{21D0AFA4-7B8D-4593-98DA-CDB7F14E0E8F}" type="pres">
      <dgm:prSet presAssocID="{9D1DE93C-9169-4B7D-B3F4-7A4572794398}" presName="hierChild5" presStyleCnt="0"/>
      <dgm:spPr/>
    </dgm:pt>
    <dgm:pt modelId="{205C3FEA-8F5E-4252-92C8-FB14BB90AB5F}" type="pres">
      <dgm:prSet presAssocID="{E08E6756-9A5D-4ED1-B869-39F86E6058F7}" presName="Name28" presStyleLbl="parChTrans1D3" presStyleIdx="3" presStyleCnt="13"/>
      <dgm:spPr/>
      <dgm:t>
        <a:bodyPr/>
        <a:lstStyle/>
        <a:p>
          <a:endParaRPr lang="es-EC"/>
        </a:p>
      </dgm:t>
    </dgm:pt>
    <dgm:pt modelId="{721149E5-54BA-4BF6-80FB-4B23B1BD6D5C}" type="pres">
      <dgm:prSet presAssocID="{067EDD42-9530-4D88-86EC-5425B8E9BEB2}" presName="hierRoot2" presStyleCnt="0">
        <dgm:presLayoutVars>
          <dgm:hierBranch val="init"/>
        </dgm:presLayoutVars>
      </dgm:prSet>
      <dgm:spPr/>
    </dgm:pt>
    <dgm:pt modelId="{39497A85-F945-48AD-9085-3A289A43E908}" type="pres">
      <dgm:prSet presAssocID="{067EDD42-9530-4D88-86EC-5425B8E9BEB2}" presName="rootComposite2" presStyleCnt="0"/>
      <dgm:spPr/>
    </dgm:pt>
    <dgm:pt modelId="{80C4E395-48FF-468E-A84B-BB60C281A2A7}" type="pres">
      <dgm:prSet presAssocID="{067EDD42-9530-4D88-86EC-5425B8E9BEB2}" presName="rootText2" presStyleLbl="alignAcc1" presStyleIdx="0" presStyleCnt="0" custLinFactNeighborX="-46671">
        <dgm:presLayoutVars>
          <dgm:chPref val="3"/>
        </dgm:presLayoutVars>
      </dgm:prSet>
      <dgm:spPr/>
      <dgm:t>
        <a:bodyPr/>
        <a:lstStyle/>
        <a:p>
          <a:endParaRPr lang="es-EC"/>
        </a:p>
      </dgm:t>
    </dgm:pt>
    <dgm:pt modelId="{3A6DDA80-D08F-47DF-8C74-8D72896EC350}" type="pres">
      <dgm:prSet presAssocID="{067EDD42-9530-4D88-86EC-5425B8E9BEB2}" presName="topArc2" presStyleLbl="parChTrans1D1" presStyleIdx="10" presStyleCnt="34"/>
      <dgm:spPr/>
    </dgm:pt>
    <dgm:pt modelId="{70348A0C-43AC-4F77-BDB3-39A9FED15AB2}" type="pres">
      <dgm:prSet presAssocID="{067EDD42-9530-4D88-86EC-5425B8E9BEB2}" presName="bottomArc2" presStyleLbl="parChTrans1D1" presStyleIdx="11" presStyleCnt="34"/>
      <dgm:spPr/>
    </dgm:pt>
    <dgm:pt modelId="{636A3CE4-DE2C-4A71-A964-84930E6A9EB3}" type="pres">
      <dgm:prSet presAssocID="{067EDD42-9530-4D88-86EC-5425B8E9BEB2}" presName="topConnNode2" presStyleLbl="node3" presStyleIdx="0" presStyleCnt="0"/>
      <dgm:spPr/>
      <dgm:t>
        <a:bodyPr/>
        <a:lstStyle/>
        <a:p>
          <a:endParaRPr lang="es-EC"/>
        </a:p>
      </dgm:t>
    </dgm:pt>
    <dgm:pt modelId="{F079C9AE-1EBE-452E-A49D-105B1ACC4D50}" type="pres">
      <dgm:prSet presAssocID="{067EDD42-9530-4D88-86EC-5425B8E9BEB2}" presName="hierChild4" presStyleCnt="0"/>
      <dgm:spPr/>
    </dgm:pt>
    <dgm:pt modelId="{50EE27DF-2FDD-46AC-A07B-076181A9E8F2}" type="pres">
      <dgm:prSet presAssocID="{067EDD42-9530-4D88-86EC-5425B8E9BEB2}" presName="hierChild5" presStyleCnt="0"/>
      <dgm:spPr/>
    </dgm:pt>
    <dgm:pt modelId="{086C68B3-BCAF-4961-8998-BE43F292AF67}" type="pres">
      <dgm:prSet presAssocID="{FB65D877-5868-4F3B-AD2D-DEF5BA29D242}" presName="hierChild5" presStyleCnt="0"/>
      <dgm:spPr/>
    </dgm:pt>
    <dgm:pt modelId="{0561E2B9-A083-40D0-AF4E-142187F03DE7}" type="pres">
      <dgm:prSet presAssocID="{87EBF316-F0C3-432D-87E0-A9AC8868937B}" presName="Name28" presStyleLbl="parChTrans1D2" presStyleIdx="1" presStyleCnt="3"/>
      <dgm:spPr/>
      <dgm:t>
        <a:bodyPr/>
        <a:lstStyle/>
        <a:p>
          <a:endParaRPr lang="es-EC"/>
        </a:p>
      </dgm:t>
    </dgm:pt>
    <dgm:pt modelId="{C1EA680B-DE51-4075-B31B-17287180D6CE}" type="pres">
      <dgm:prSet presAssocID="{E342182A-DB72-4D70-A2E8-A23804499D7F}" presName="hierRoot2" presStyleCnt="0">
        <dgm:presLayoutVars>
          <dgm:hierBranch val="init"/>
        </dgm:presLayoutVars>
      </dgm:prSet>
      <dgm:spPr/>
    </dgm:pt>
    <dgm:pt modelId="{FC1BEF1C-7DAE-4D0E-894C-D1D6A40ECC62}" type="pres">
      <dgm:prSet presAssocID="{E342182A-DB72-4D70-A2E8-A23804499D7F}" presName="rootComposite2" presStyleCnt="0"/>
      <dgm:spPr/>
    </dgm:pt>
    <dgm:pt modelId="{673D43A6-8A8C-4F80-AFA0-EFE18B3969BB}" type="pres">
      <dgm:prSet presAssocID="{E342182A-DB72-4D70-A2E8-A23804499D7F}" presName="rootText2" presStyleLbl="alignAcc1" presStyleIdx="0" presStyleCnt="0">
        <dgm:presLayoutVars>
          <dgm:chPref val="3"/>
        </dgm:presLayoutVars>
      </dgm:prSet>
      <dgm:spPr/>
      <dgm:t>
        <a:bodyPr/>
        <a:lstStyle/>
        <a:p>
          <a:endParaRPr lang="es-EC"/>
        </a:p>
      </dgm:t>
    </dgm:pt>
    <dgm:pt modelId="{526DF3F5-3297-46BE-80D9-D252EA14ED2A}" type="pres">
      <dgm:prSet presAssocID="{E342182A-DB72-4D70-A2E8-A23804499D7F}" presName="topArc2" presStyleLbl="parChTrans1D1" presStyleIdx="12" presStyleCnt="34"/>
      <dgm:spPr/>
    </dgm:pt>
    <dgm:pt modelId="{B5E125F2-3F43-448A-881F-CE9B6BE85167}" type="pres">
      <dgm:prSet presAssocID="{E342182A-DB72-4D70-A2E8-A23804499D7F}" presName="bottomArc2" presStyleLbl="parChTrans1D1" presStyleIdx="13" presStyleCnt="34"/>
      <dgm:spPr/>
    </dgm:pt>
    <dgm:pt modelId="{30B6F280-C178-4BBA-AE49-2BA7BF05FB0E}" type="pres">
      <dgm:prSet presAssocID="{E342182A-DB72-4D70-A2E8-A23804499D7F}" presName="topConnNode2" presStyleLbl="node2" presStyleIdx="0" presStyleCnt="0"/>
      <dgm:spPr/>
      <dgm:t>
        <a:bodyPr/>
        <a:lstStyle/>
        <a:p>
          <a:endParaRPr lang="es-EC"/>
        </a:p>
      </dgm:t>
    </dgm:pt>
    <dgm:pt modelId="{FF4F8BD6-F988-4AB4-8374-936F31D8BB58}" type="pres">
      <dgm:prSet presAssocID="{E342182A-DB72-4D70-A2E8-A23804499D7F}" presName="hierChild4" presStyleCnt="0"/>
      <dgm:spPr/>
    </dgm:pt>
    <dgm:pt modelId="{C577D11C-E9F3-4A91-AF22-45213AFA27AA}" type="pres">
      <dgm:prSet presAssocID="{B97C3CC5-5DFF-4035-B480-58430E5C655D}" presName="Name28" presStyleLbl="parChTrans1D3" presStyleIdx="4" presStyleCnt="13"/>
      <dgm:spPr/>
      <dgm:t>
        <a:bodyPr/>
        <a:lstStyle/>
        <a:p>
          <a:endParaRPr lang="es-EC"/>
        </a:p>
      </dgm:t>
    </dgm:pt>
    <dgm:pt modelId="{0A595AC0-FF91-4257-A290-06A0611E6CAB}" type="pres">
      <dgm:prSet presAssocID="{9124BF6D-3611-4B0C-8388-32E3EFC1FED8}" presName="hierRoot2" presStyleCnt="0">
        <dgm:presLayoutVars>
          <dgm:hierBranch val="init"/>
        </dgm:presLayoutVars>
      </dgm:prSet>
      <dgm:spPr/>
    </dgm:pt>
    <dgm:pt modelId="{3D19EB03-3CC0-45F9-BB2D-A7AC0D896BB3}" type="pres">
      <dgm:prSet presAssocID="{9124BF6D-3611-4B0C-8388-32E3EFC1FED8}" presName="rootComposite2" presStyleCnt="0"/>
      <dgm:spPr/>
    </dgm:pt>
    <dgm:pt modelId="{B4C412CF-4376-4688-A715-4F229B2655C4}" type="pres">
      <dgm:prSet presAssocID="{9124BF6D-3611-4B0C-8388-32E3EFC1FED8}" presName="rootText2" presStyleLbl="alignAcc1" presStyleIdx="0" presStyleCnt="0">
        <dgm:presLayoutVars>
          <dgm:chPref val="3"/>
        </dgm:presLayoutVars>
      </dgm:prSet>
      <dgm:spPr/>
      <dgm:t>
        <a:bodyPr/>
        <a:lstStyle/>
        <a:p>
          <a:endParaRPr lang="es-EC"/>
        </a:p>
      </dgm:t>
    </dgm:pt>
    <dgm:pt modelId="{11B511EF-B897-455A-B10C-4EEE781EFB9B}" type="pres">
      <dgm:prSet presAssocID="{9124BF6D-3611-4B0C-8388-32E3EFC1FED8}" presName="topArc2" presStyleLbl="parChTrans1D1" presStyleIdx="14" presStyleCnt="34"/>
      <dgm:spPr/>
    </dgm:pt>
    <dgm:pt modelId="{726753C1-D44F-4CF7-B503-E48C11D925D5}" type="pres">
      <dgm:prSet presAssocID="{9124BF6D-3611-4B0C-8388-32E3EFC1FED8}" presName="bottomArc2" presStyleLbl="parChTrans1D1" presStyleIdx="15" presStyleCnt="34"/>
      <dgm:spPr/>
    </dgm:pt>
    <dgm:pt modelId="{986FC542-A478-4333-B1B9-396788BCF23A}" type="pres">
      <dgm:prSet presAssocID="{9124BF6D-3611-4B0C-8388-32E3EFC1FED8}" presName="topConnNode2" presStyleLbl="node3" presStyleIdx="0" presStyleCnt="0"/>
      <dgm:spPr/>
      <dgm:t>
        <a:bodyPr/>
        <a:lstStyle/>
        <a:p>
          <a:endParaRPr lang="es-EC"/>
        </a:p>
      </dgm:t>
    </dgm:pt>
    <dgm:pt modelId="{EDAE9295-B5C5-44F1-9551-325732C858E5}" type="pres">
      <dgm:prSet presAssocID="{9124BF6D-3611-4B0C-8388-32E3EFC1FED8}" presName="hierChild4" presStyleCnt="0"/>
      <dgm:spPr/>
    </dgm:pt>
    <dgm:pt modelId="{685CE4D8-E65B-477A-9C1F-9C0D4C478497}" type="pres">
      <dgm:prSet presAssocID="{9124BF6D-3611-4B0C-8388-32E3EFC1FED8}" presName="hierChild5" presStyleCnt="0"/>
      <dgm:spPr/>
    </dgm:pt>
    <dgm:pt modelId="{C4391A88-C03E-44AD-BFAD-2F0A0D945E8A}" type="pres">
      <dgm:prSet presAssocID="{E7927C9E-A46A-43AF-A6C4-E5C380566A71}" presName="Name28" presStyleLbl="parChTrans1D3" presStyleIdx="5" presStyleCnt="13"/>
      <dgm:spPr/>
      <dgm:t>
        <a:bodyPr/>
        <a:lstStyle/>
        <a:p>
          <a:endParaRPr lang="es-EC"/>
        </a:p>
      </dgm:t>
    </dgm:pt>
    <dgm:pt modelId="{70C1DCA7-1394-499D-9051-49F2697E3AE6}" type="pres">
      <dgm:prSet presAssocID="{7B59CD21-06AD-4865-B8A8-279345FF04DF}" presName="hierRoot2" presStyleCnt="0">
        <dgm:presLayoutVars>
          <dgm:hierBranch val="init"/>
        </dgm:presLayoutVars>
      </dgm:prSet>
      <dgm:spPr/>
    </dgm:pt>
    <dgm:pt modelId="{D4008E64-2ED9-42B1-BF28-75C2A92EAFF1}" type="pres">
      <dgm:prSet presAssocID="{7B59CD21-06AD-4865-B8A8-279345FF04DF}" presName="rootComposite2" presStyleCnt="0"/>
      <dgm:spPr/>
    </dgm:pt>
    <dgm:pt modelId="{3D13B9A4-C0F0-4565-9208-305E390A484F}" type="pres">
      <dgm:prSet presAssocID="{7B59CD21-06AD-4865-B8A8-279345FF04DF}" presName="rootText2" presStyleLbl="alignAcc1" presStyleIdx="0" presStyleCnt="0">
        <dgm:presLayoutVars>
          <dgm:chPref val="3"/>
        </dgm:presLayoutVars>
      </dgm:prSet>
      <dgm:spPr/>
      <dgm:t>
        <a:bodyPr/>
        <a:lstStyle/>
        <a:p>
          <a:endParaRPr lang="es-EC"/>
        </a:p>
      </dgm:t>
    </dgm:pt>
    <dgm:pt modelId="{5729BAB4-C78C-428C-BDF6-62C63691BA3B}" type="pres">
      <dgm:prSet presAssocID="{7B59CD21-06AD-4865-B8A8-279345FF04DF}" presName="topArc2" presStyleLbl="parChTrans1D1" presStyleIdx="16" presStyleCnt="34"/>
      <dgm:spPr/>
    </dgm:pt>
    <dgm:pt modelId="{E9F48D4D-504B-48D3-B26A-B83BEEF7C3B5}" type="pres">
      <dgm:prSet presAssocID="{7B59CD21-06AD-4865-B8A8-279345FF04DF}" presName="bottomArc2" presStyleLbl="parChTrans1D1" presStyleIdx="17" presStyleCnt="34"/>
      <dgm:spPr/>
    </dgm:pt>
    <dgm:pt modelId="{7A163DD6-3A2F-4039-AF25-94273285E2FF}" type="pres">
      <dgm:prSet presAssocID="{7B59CD21-06AD-4865-B8A8-279345FF04DF}" presName="topConnNode2" presStyleLbl="node3" presStyleIdx="0" presStyleCnt="0"/>
      <dgm:spPr/>
      <dgm:t>
        <a:bodyPr/>
        <a:lstStyle/>
        <a:p>
          <a:endParaRPr lang="es-EC"/>
        </a:p>
      </dgm:t>
    </dgm:pt>
    <dgm:pt modelId="{5AF9791E-23C6-4D2F-AA66-CB6F87838922}" type="pres">
      <dgm:prSet presAssocID="{7B59CD21-06AD-4865-B8A8-279345FF04DF}" presName="hierChild4" presStyleCnt="0"/>
      <dgm:spPr/>
    </dgm:pt>
    <dgm:pt modelId="{5968079C-60F0-43F1-B36A-7536CFD5CFE8}" type="pres">
      <dgm:prSet presAssocID="{7B59CD21-06AD-4865-B8A8-279345FF04DF}" presName="hierChild5" presStyleCnt="0"/>
      <dgm:spPr/>
    </dgm:pt>
    <dgm:pt modelId="{B6079EC5-6E64-4B44-8228-E376932996AF}" type="pres">
      <dgm:prSet presAssocID="{F07F621D-76D9-4B75-9B07-B429D7786C8A}" presName="Name28" presStyleLbl="parChTrans1D3" presStyleIdx="6" presStyleCnt="13"/>
      <dgm:spPr/>
      <dgm:t>
        <a:bodyPr/>
        <a:lstStyle/>
        <a:p>
          <a:endParaRPr lang="es-EC"/>
        </a:p>
      </dgm:t>
    </dgm:pt>
    <dgm:pt modelId="{96B5405B-4D42-4677-BCF2-D61EE0556C8B}" type="pres">
      <dgm:prSet presAssocID="{5A4685D9-0F98-4BF8-998C-4F0225A0FA9B}" presName="hierRoot2" presStyleCnt="0">
        <dgm:presLayoutVars>
          <dgm:hierBranch val="init"/>
        </dgm:presLayoutVars>
      </dgm:prSet>
      <dgm:spPr/>
    </dgm:pt>
    <dgm:pt modelId="{E506C3EC-5982-45A8-BB94-94AB50B73197}" type="pres">
      <dgm:prSet presAssocID="{5A4685D9-0F98-4BF8-998C-4F0225A0FA9B}" presName="rootComposite2" presStyleCnt="0"/>
      <dgm:spPr/>
    </dgm:pt>
    <dgm:pt modelId="{A886A303-9D36-4468-B622-7505A879E4BB}" type="pres">
      <dgm:prSet presAssocID="{5A4685D9-0F98-4BF8-998C-4F0225A0FA9B}" presName="rootText2" presStyleLbl="alignAcc1" presStyleIdx="0" presStyleCnt="0">
        <dgm:presLayoutVars>
          <dgm:chPref val="3"/>
        </dgm:presLayoutVars>
      </dgm:prSet>
      <dgm:spPr/>
      <dgm:t>
        <a:bodyPr/>
        <a:lstStyle/>
        <a:p>
          <a:endParaRPr lang="es-EC"/>
        </a:p>
      </dgm:t>
    </dgm:pt>
    <dgm:pt modelId="{7508A9B0-0608-4EBC-BFE4-85D16980F657}" type="pres">
      <dgm:prSet presAssocID="{5A4685D9-0F98-4BF8-998C-4F0225A0FA9B}" presName="topArc2" presStyleLbl="parChTrans1D1" presStyleIdx="18" presStyleCnt="34"/>
      <dgm:spPr/>
    </dgm:pt>
    <dgm:pt modelId="{89B278E0-57D4-442D-9772-4C862575A903}" type="pres">
      <dgm:prSet presAssocID="{5A4685D9-0F98-4BF8-998C-4F0225A0FA9B}" presName="bottomArc2" presStyleLbl="parChTrans1D1" presStyleIdx="19" presStyleCnt="34"/>
      <dgm:spPr/>
    </dgm:pt>
    <dgm:pt modelId="{F2CB852B-7DB9-45C6-8BB5-C63E28CDE923}" type="pres">
      <dgm:prSet presAssocID="{5A4685D9-0F98-4BF8-998C-4F0225A0FA9B}" presName="topConnNode2" presStyleLbl="node3" presStyleIdx="0" presStyleCnt="0"/>
      <dgm:spPr/>
      <dgm:t>
        <a:bodyPr/>
        <a:lstStyle/>
        <a:p>
          <a:endParaRPr lang="es-EC"/>
        </a:p>
      </dgm:t>
    </dgm:pt>
    <dgm:pt modelId="{D798B8D7-1D23-4180-91F3-0EE72E2F85A9}" type="pres">
      <dgm:prSet presAssocID="{5A4685D9-0F98-4BF8-998C-4F0225A0FA9B}" presName="hierChild4" presStyleCnt="0"/>
      <dgm:spPr/>
    </dgm:pt>
    <dgm:pt modelId="{B6638F28-F09B-4CDE-BBC5-0A1C8EF406A2}" type="pres">
      <dgm:prSet presAssocID="{5A4685D9-0F98-4BF8-998C-4F0225A0FA9B}" presName="hierChild5" presStyleCnt="0"/>
      <dgm:spPr/>
    </dgm:pt>
    <dgm:pt modelId="{5AE899BB-41C5-4563-AF17-E4CABA47B5A8}" type="pres">
      <dgm:prSet presAssocID="{B655CFF1-9023-4FB7-B5B3-90AB72515D9C}" presName="Name28" presStyleLbl="parChTrans1D3" presStyleIdx="7" presStyleCnt="13"/>
      <dgm:spPr/>
      <dgm:t>
        <a:bodyPr/>
        <a:lstStyle/>
        <a:p>
          <a:endParaRPr lang="es-EC"/>
        </a:p>
      </dgm:t>
    </dgm:pt>
    <dgm:pt modelId="{D6ABBBA3-DF1D-4C2F-8D45-D1A98F755973}" type="pres">
      <dgm:prSet presAssocID="{4D60584F-7B41-4E73-8ED8-48756051AF2F}" presName="hierRoot2" presStyleCnt="0">
        <dgm:presLayoutVars>
          <dgm:hierBranch val="init"/>
        </dgm:presLayoutVars>
      </dgm:prSet>
      <dgm:spPr/>
    </dgm:pt>
    <dgm:pt modelId="{55B8265A-E1DA-4AA9-99BD-84738F3DA3DE}" type="pres">
      <dgm:prSet presAssocID="{4D60584F-7B41-4E73-8ED8-48756051AF2F}" presName="rootComposite2" presStyleCnt="0"/>
      <dgm:spPr/>
    </dgm:pt>
    <dgm:pt modelId="{EEE37E8E-F126-41BE-85D1-360A84FF1F2F}" type="pres">
      <dgm:prSet presAssocID="{4D60584F-7B41-4E73-8ED8-48756051AF2F}" presName="rootText2" presStyleLbl="alignAcc1" presStyleIdx="0" presStyleCnt="0">
        <dgm:presLayoutVars>
          <dgm:chPref val="3"/>
        </dgm:presLayoutVars>
      </dgm:prSet>
      <dgm:spPr/>
      <dgm:t>
        <a:bodyPr/>
        <a:lstStyle/>
        <a:p>
          <a:endParaRPr lang="es-EC"/>
        </a:p>
      </dgm:t>
    </dgm:pt>
    <dgm:pt modelId="{6E5FE950-CDD4-411D-AA91-A3A888821DDE}" type="pres">
      <dgm:prSet presAssocID="{4D60584F-7B41-4E73-8ED8-48756051AF2F}" presName="topArc2" presStyleLbl="parChTrans1D1" presStyleIdx="20" presStyleCnt="34"/>
      <dgm:spPr/>
    </dgm:pt>
    <dgm:pt modelId="{B0058879-3427-4BC1-AFE8-F0885C7085AC}" type="pres">
      <dgm:prSet presAssocID="{4D60584F-7B41-4E73-8ED8-48756051AF2F}" presName="bottomArc2" presStyleLbl="parChTrans1D1" presStyleIdx="21" presStyleCnt="34"/>
      <dgm:spPr/>
    </dgm:pt>
    <dgm:pt modelId="{684C2F86-9091-4B22-A6B6-BB51438B8022}" type="pres">
      <dgm:prSet presAssocID="{4D60584F-7B41-4E73-8ED8-48756051AF2F}" presName="topConnNode2" presStyleLbl="node3" presStyleIdx="0" presStyleCnt="0"/>
      <dgm:spPr/>
      <dgm:t>
        <a:bodyPr/>
        <a:lstStyle/>
        <a:p>
          <a:endParaRPr lang="es-EC"/>
        </a:p>
      </dgm:t>
    </dgm:pt>
    <dgm:pt modelId="{7F50D602-DD4F-462E-BB5F-65B25E5C27E2}" type="pres">
      <dgm:prSet presAssocID="{4D60584F-7B41-4E73-8ED8-48756051AF2F}" presName="hierChild4" presStyleCnt="0"/>
      <dgm:spPr/>
    </dgm:pt>
    <dgm:pt modelId="{89704579-F541-4CE1-B7CB-BB4887C33191}" type="pres">
      <dgm:prSet presAssocID="{4D60584F-7B41-4E73-8ED8-48756051AF2F}" presName="hierChild5" presStyleCnt="0"/>
      <dgm:spPr/>
    </dgm:pt>
    <dgm:pt modelId="{19D0D783-928E-4B1D-BEC8-30A496D8BAA2}" type="pres">
      <dgm:prSet presAssocID="{E342182A-DB72-4D70-A2E8-A23804499D7F}" presName="hierChild5" presStyleCnt="0"/>
      <dgm:spPr/>
    </dgm:pt>
    <dgm:pt modelId="{F57A6DFB-34BA-46A5-8923-07EB3F60CB6D}" type="pres">
      <dgm:prSet presAssocID="{661AE3FE-4F79-465C-A8FE-E29EEB63FB21}" presName="Name28" presStyleLbl="parChTrans1D2" presStyleIdx="2" presStyleCnt="3"/>
      <dgm:spPr/>
      <dgm:t>
        <a:bodyPr/>
        <a:lstStyle/>
        <a:p>
          <a:endParaRPr lang="es-EC"/>
        </a:p>
      </dgm:t>
    </dgm:pt>
    <dgm:pt modelId="{2927C7F0-29C6-497A-A4E9-2CDFBB220555}" type="pres">
      <dgm:prSet presAssocID="{17116075-2F2B-44A0-80B4-EB983C1153E7}" presName="hierRoot2" presStyleCnt="0">
        <dgm:presLayoutVars>
          <dgm:hierBranch val="init"/>
        </dgm:presLayoutVars>
      </dgm:prSet>
      <dgm:spPr/>
    </dgm:pt>
    <dgm:pt modelId="{E241EB87-23F2-4CBA-8E08-D4B495758CAF}" type="pres">
      <dgm:prSet presAssocID="{17116075-2F2B-44A0-80B4-EB983C1153E7}" presName="rootComposite2" presStyleCnt="0"/>
      <dgm:spPr/>
    </dgm:pt>
    <dgm:pt modelId="{5BAC7B92-BE22-4F55-AF8F-DCDA1BE157E8}" type="pres">
      <dgm:prSet presAssocID="{17116075-2F2B-44A0-80B4-EB983C1153E7}" presName="rootText2" presStyleLbl="alignAcc1" presStyleIdx="0" presStyleCnt="0" custLinFactNeighborX="39369" custLinFactNeighborY="-7894">
        <dgm:presLayoutVars>
          <dgm:chPref val="3"/>
        </dgm:presLayoutVars>
      </dgm:prSet>
      <dgm:spPr/>
      <dgm:t>
        <a:bodyPr/>
        <a:lstStyle/>
        <a:p>
          <a:endParaRPr lang="es-EC"/>
        </a:p>
      </dgm:t>
    </dgm:pt>
    <dgm:pt modelId="{C7106CAF-9F37-43A5-9F88-1F80D6BB0203}" type="pres">
      <dgm:prSet presAssocID="{17116075-2F2B-44A0-80B4-EB983C1153E7}" presName="topArc2" presStyleLbl="parChTrans1D1" presStyleIdx="22" presStyleCnt="34"/>
      <dgm:spPr/>
    </dgm:pt>
    <dgm:pt modelId="{698F938E-DE69-490C-AB44-C8BB9090F9D8}" type="pres">
      <dgm:prSet presAssocID="{17116075-2F2B-44A0-80B4-EB983C1153E7}" presName="bottomArc2" presStyleLbl="parChTrans1D1" presStyleIdx="23" presStyleCnt="34"/>
      <dgm:spPr/>
    </dgm:pt>
    <dgm:pt modelId="{48510B81-8677-4437-92E1-66811673C983}" type="pres">
      <dgm:prSet presAssocID="{17116075-2F2B-44A0-80B4-EB983C1153E7}" presName="topConnNode2" presStyleLbl="node2" presStyleIdx="0" presStyleCnt="0"/>
      <dgm:spPr/>
      <dgm:t>
        <a:bodyPr/>
        <a:lstStyle/>
        <a:p>
          <a:endParaRPr lang="es-EC"/>
        </a:p>
      </dgm:t>
    </dgm:pt>
    <dgm:pt modelId="{81790BA3-C237-4C55-8157-F567B77C3E59}" type="pres">
      <dgm:prSet presAssocID="{17116075-2F2B-44A0-80B4-EB983C1153E7}" presName="hierChild4" presStyleCnt="0"/>
      <dgm:spPr/>
    </dgm:pt>
    <dgm:pt modelId="{D04F9765-E9BE-4542-B2BE-3D33CC55DE84}" type="pres">
      <dgm:prSet presAssocID="{6079E1B1-04CB-48B5-8B25-5B942E3E07C7}" presName="Name28" presStyleLbl="parChTrans1D3" presStyleIdx="8" presStyleCnt="13"/>
      <dgm:spPr/>
      <dgm:t>
        <a:bodyPr/>
        <a:lstStyle/>
        <a:p>
          <a:endParaRPr lang="es-EC"/>
        </a:p>
      </dgm:t>
    </dgm:pt>
    <dgm:pt modelId="{182F8B0B-4260-49AF-8629-3A1AF15AB6C2}" type="pres">
      <dgm:prSet presAssocID="{DADBDA5F-0AEB-47EC-96F0-3B6E38D28B6D}" presName="hierRoot2" presStyleCnt="0">
        <dgm:presLayoutVars>
          <dgm:hierBranch val="init"/>
        </dgm:presLayoutVars>
      </dgm:prSet>
      <dgm:spPr/>
    </dgm:pt>
    <dgm:pt modelId="{9497549B-3864-42E6-BC0E-0268800C7C0C}" type="pres">
      <dgm:prSet presAssocID="{DADBDA5F-0AEB-47EC-96F0-3B6E38D28B6D}" presName="rootComposite2" presStyleCnt="0"/>
      <dgm:spPr/>
    </dgm:pt>
    <dgm:pt modelId="{DEF8077C-3B3E-4F32-842A-9AA85D55B3A4}" type="pres">
      <dgm:prSet presAssocID="{DADBDA5F-0AEB-47EC-96F0-3B6E38D28B6D}" presName="rootText2" presStyleLbl="alignAcc1" presStyleIdx="0" presStyleCnt="0" custLinFactNeighborX="42668" custLinFactNeighborY="-51905">
        <dgm:presLayoutVars>
          <dgm:chPref val="3"/>
        </dgm:presLayoutVars>
      </dgm:prSet>
      <dgm:spPr/>
      <dgm:t>
        <a:bodyPr/>
        <a:lstStyle/>
        <a:p>
          <a:endParaRPr lang="es-EC"/>
        </a:p>
      </dgm:t>
    </dgm:pt>
    <dgm:pt modelId="{B3601F3A-C11A-4654-9A27-66A99120DF06}" type="pres">
      <dgm:prSet presAssocID="{DADBDA5F-0AEB-47EC-96F0-3B6E38D28B6D}" presName="topArc2" presStyleLbl="parChTrans1D1" presStyleIdx="24" presStyleCnt="34"/>
      <dgm:spPr/>
    </dgm:pt>
    <dgm:pt modelId="{A52CB87D-1C6C-49FF-BDAA-16F466E4575E}" type="pres">
      <dgm:prSet presAssocID="{DADBDA5F-0AEB-47EC-96F0-3B6E38D28B6D}" presName="bottomArc2" presStyleLbl="parChTrans1D1" presStyleIdx="25" presStyleCnt="34"/>
      <dgm:spPr/>
    </dgm:pt>
    <dgm:pt modelId="{019A3F00-87D6-470C-8B99-3579CFAAD49F}" type="pres">
      <dgm:prSet presAssocID="{DADBDA5F-0AEB-47EC-96F0-3B6E38D28B6D}" presName="topConnNode2" presStyleLbl="node3" presStyleIdx="0" presStyleCnt="0"/>
      <dgm:spPr/>
      <dgm:t>
        <a:bodyPr/>
        <a:lstStyle/>
        <a:p>
          <a:endParaRPr lang="es-EC"/>
        </a:p>
      </dgm:t>
    </dgm:pt>
    <dgm:pt modelId="{09D593D1-0D22-4B4F-9FB1-B0FB8B1A3DE3}" type="pres">
      <dgm:prSet presAssocID="{DADBDA5F-0AEB-47EC-96F0-3B6E38D28B6D}" presName="hierChild4" presStyleCnt="0"/>
      <dgm:spPr/>
    </dgm:pt>
    <dgm:pt modelId="{C7A75DF6-DB99-49DB-A482-D7D166EC0D28}" type="pres">
      <dgm:prSet presAssocID="{DADBDA5F-0AEB-47EC-96F0-3B6E38D28B6D}" presName="hierChild5" presStyleCnt="0"/>
      <dgm:spPr/>
    </dgm:pt>
    <dgm:pt modelId="{17FC0FEF-800B-44E7-B19B-24F7F372C44A}" type="pres">
      <dgm:prSet presAssocID="{34003E72-3A82-417A-AB20-33DA188919DD}" presName="Name28" presStyleLbl="parChTrans1D3" presStyleIdx="9" presStyleCnt="13"/>
      <dgm:spPr/>
      <dgm:t>
        <a:bodyPr/>
        <a:lstStyle/>
        <a:p>
          <a:endParaRPr lang="es-EC"/>
        </a:p>
      </dgm:t>
    </dgm:pt>
    <dgm:pt modelId="{CAF62ACD-BAD4-46BD-B952-8AD86BEAE432}" type="pres">
      <dgm:prSet presAssocID="{5ECABF2B-35C0-4861-8186-E38C6D35AB00}" presName="hierRoot2" presStyleCnt="0">
        <dgm:presLayoutVars>
          <dgm:hierBranch val="init"/>
        </dgm:presLayoutVars>
      </dgm:prSet>
      <dgm:spPr/>
    </dgm:pt>
    <dgm:pt modelId="{6968F0F3-234C-4E29-A9DA-B39783AB92A6}" type="pres">
      <dgm:prSet presAssocID="{5ECABF2B-35C0-4861-8186-E38C6D35AB00}" presName="rootComposite2" presStyleCnt="0"/>
      <dgm:spPr/>
    </dgm:pt>
    <dgm:pt modelId="{C0126E61-A153-400D-9133-D4315E0078FB}" type="pres">
      <dgm:prSet presAssocID="{5ECABF2B-35C0-4861-8186-E38C6D35AB00}" presName="rootText2" presStyleLbl="alignAcc1" presStyleIdx="0" presStyleCnt="0" custLinFactNeighborX="42668" custLinFactNeighborY="-95917">
        <dgm:presLayoutVars>
          <dgm:chPref val="3"/>
        </dgm:presLayoutVars>
      </dgm:prSet>
      <dgm:spPr/>
      <dgm:t>
        <a:bodyPr/>
        <a:lstStyle/>
        <a:p>
          <a:endParaRPr lang="es-EC"/>
        </a:p>
      </dgm:t>
    </dgm:pt>
    <dgm:pt modelId="{4DF888AB-EDE4-4B87-A117-31C90A69D448}" type="pres">
      <dgm:prSet presAssocID="{5ECABF2B-35C0-4861-8186-E38C6D35AB00}" presName="topArc2" presStyleLbl="parChTrans1D1" presStyleIdx="26" presStyleCnt="34"/>
      <dgm:spPr/>
    </dgm:pt>
    <dgm:pt modelId="{350CA742-16CD-4976-BF8A-ED48064A448C}" type="pres">
      <dgm:prSet presAssocID="{5ECABF2B-35C0-4861-8186-E38C6D35AB00}" presName="bottomArc2" presStyleLbl="parChTrans1D1" presStyleIdx="27" presStyleCnt="34"/>
      <dgm:spPr/>
    </dgm:pt>
    <dgm:pt modelId="{605B0BBF-2120-4AAB-A66D-0ED7DE8A68AC}" type="pres">
      <dgm:prSet presAssocID="{5ECABF2B-35C0-4861-8186-E38C6D35AB00}" presName="topConnNode2" presStyleLbl="node3" presStyleIdx="0" presStyleCnt="0"/>
      <dgm:spPr/>
      <dgm:t>
        <a:bodyPr/>
        <a:lstStyle/>
        <a:p>
          <a:endParaRPr lang="es-EC"/>
        </a:p>
      </dgm:t>
    </dgm:pt>
    <dgm:pt modelId="{B0E01547-2161-4D83-AAAC-83D217B4EDB3}" type="pres">
      <dgm:prSet presAssocID="{5ECABF2B-35C0-4861-8186-E38C6D35AB00}" presName="hierChild4" presStyleCnt="0"/>
      <dgm:spPr/>
    </dgm:pt>
    <dgm:pt modelId="{85E5B6C4-1D04-4B64-91B7-F810589BBA12}" type="pres">
      <dgm:prSet presAssocID="{5ECABF2B-35C0-4861-8186-E38C6D35AB00}" presName="hierChild5" presStyleCnt="0"/>
      <dgm:spPr/>
    </dgm:pt>
    <dgm:pt modelId="{CEDFBFB3-9F08-4730-9415-E586608FF816}" type="pres">
      <dgm:prSet presAssocID="{4EED2AC9-CB33-46DD-B4AD-7A341FAFD0AC}" presName="Name28" presStyleLbl="parChTrans1D3" presStyleIdx="10" presStyleCnt="13"/>
      <dgm:spPr/>
      <dgm:t>
        <a:bodyPr/>
        <a:lstStyle/>
        <a:p>
          <a:endParaRPr lang="es-EC"/>
        </a:p>
      </dgm:t>
    </dgm:pt>
    <dgm:pt modelId="{C2BFB737-3C2C-4AC5-A965-0C73711225D9}" type="pres">
      <dgm:prSet presAssocID="{95B878EE-4698-4309-925E-AEABCBA6D7D1}" presName="hierRoot2" presStyleCnt="0">
        <dgm:presLayoutVars>
          <dgm:hierBranch val="init"/>
        </dgm:presLayoutVars>
      </dgm:prSet>
      <dgm:spPr/>
    </dgm:pt>
    <dgm:pt modelId="{0F728CE1-6174-4218-834A-BC1D1962C10B}" type="pres">
      <dgm:prSet presAssocID="{95B878EE-4698-4309-925E-AEABCBA6D7D1}" presName="rootComposite2" presStyleCnt="0"/>
      <dgm:spPr/>
    </dgm:pt>
    <dgm:pt modelId="{B9762C71-ED10-43C7-99D5-B0D644C79D73}" type="pres">
      <dgm:prSet presAssocID="{95B878EE-4698-4309-925E-AEABCBA6D7D1}" presName="rootText2" presStyleLbl="alignAcc1" presStyleIdx="0" presStyleCnt="0" custLinFactY="-39929" custLinFactNeighborX="42668" custLinFactNeighborY="-100000">
        <dgm:presLayoutVars>
          <dgm:chPref val="3"/>
        </dgm:presLayoutVars>
      </dgm:prSet>
      <dgm:spPr/>
      <dgm:t>
        <a:bodyPr/>
        <a:lstStyle/>
        <a:p>
          <a:endParaRPr lang="es-EC"/>
        </a:p>
      </dgm:t>
    </dgm:pt>
    <dgm:pt modelId="{AC378F6A-43FB-425F-A062-E1BCAB7241D0}" type="pres">
      <dgm:prSet presAssocID="{95B878EE-4698-4309-925E-AEABCBA6D7D1}" presName="topArc2" presStyleLbl="parChTrans1D1" presStyleIdx="28" presStyleCnt="34"/>
      <dgm:spPr/>
    </dgm:pt>
    <dgm:pt modelId="{EF62EEF3-9EC2-4043-8A57-5D3C865652D5}" type="pres">
      <dgm:prSet presAssocID="{95B878EE-4698-4309-925E-AEABCBA6D7D1}" presName="bottomArc2" presStyleLbl="parChTrans1D1" presStyleIdx="29" presStyleCnt="34"/>
      <dgm:spPr/>
    </dgm:pt>
    <dgm:pt modelId="{2FF785DB-BBB9-4D96-BAF4-40B7FD771E6C}" type="pres">
      <dgm:prSet presAssocID="{95B878EE-4698-4309-925E-AEABCBA6D7D1}" presName="topConnNode2" presStyleLbl="node3" presStyleIdx="0" presStyleCnt="0"/>
      <dgm:spPr/>
      <dgm:t>
        <a:bodyPr/>
        <a:lstStyle/>
        <a:p>
          <a:endParaRPr lang="es-EC"/>
        </a:p>
      </dgm:t>
    </dgm:pt>
    <dgm:pt modelId="{DFB3617D-9DE0-4778-ACC0-4DA014E643DF}" type="pres">
      <dgm:prSet presAssocID="{95B878EE-4698-4309-925E-AEABCBA6D7D1}" presName="hierChild4" presStyleCnt="0"/>
      <dgm:spPr/>
    </dgm:pt>
    <dgm:pt modelId="{8BC79BC9-F192-4E22-8974-C3E685BC9F9D}" type="pres">
      <dgm:prSet presAssocID="{95B878EE-4698-4309-925E-AEABCBA6D7D1}" presName="hierChild5" presStyleCnt="0"/>
      <dgm:spPr/>
    </dgm:pt>
    <dgm:pt modelId="{24CA0DC9-ADBD-4961-B12F-AB575B1795DE}" type="pres">
      <dgm:prSet presAssocID="{F91A9C15-BAFD-499B-A303-E7A752CD2F18}" presName="Name28" presStyleLbl="parChTrans1D3" presStyleIdx="11" presStyleCnt="13"/>
      <dgm:spPr/>
      <dgm:t>
        <a:bodyPr/>
        <a:lstStyle/>
        <a:p>
          <a:endParaRPr lang="es-EC"/>
        </a:p>
      </dgm:t>
    </dgm:pt>
    <dgm:pt modelId="{B92AC595-E833-434C-B9F5-5834FBB1BCDE}" type="pres">
      <dgm:prSet presAssocID="{2D9F42D1-A086-4E8A-AAD9-3E623EDF2EBF}" presName="hierRoot2" presStyleCnt="0">
        <dgm:presLayoutVars>
          <dgm:hierBranch val="init"/>
        </dgm:presLayoutVars>
      </dgm:prSet>
      <dgm:spPr/>
    </dgm:pt>
    <dgm:pt modelId="{744D892E-4161-4BD8-8109-81F2C44744E4}" type="pres">
      <dgm:prSet presAssocID="{2D9F42D1-A086-4E8A-AAD9-3E623EDF2EBF}" presName="rootComposite2" presStyleCnt="0"/>
      <dgm:spPr/>
    </dgm:pt>
    <dgm:pt modelId="{8326881D-9CC9-4195-9E8E-32C93B35CB41}" type="pres">
      <dgm:prSet presAssocID="{2D9F42D1-A086-4E8A-AAD9-3E623EDF2EBF}" presName="rootText2" presStyleLbl="alignAcc1" presStyleIdx="0" presStyleCnt="0" custLinFactY="-80113" custLinFactNeighborX="42668" custLinFactNeighborY="-100000">
        <dgm:presLayoutVars>
          <dgm:chPref val="3"/>
        </dgm:presLayoutVars>
      </dgm:prSet>
      <dgm:spPr/>
      <dgm:t>
        <a:bodyPr/>
        <a:lstStyle/>
        <a:p>
          <a:endParaRPr lang="es-EC"/>
        </a:p>
      </dgm:t>
    </dgm:pt>
    <dgm:pt modelId="{D9C355C9-00CC-420A-9254-77C1407100BD}" type="pres">
      <dgm:prSet presAssocID="{2D9F42D1-A086-4E8A-AAD9-3E623EDF2EBF}" presName="topArc2" presStyleLbl="parChTrans1D1" presStyleIdx="30" presStyleCnt="34"/>
      <dgm:spPr/>
    </dgm:pt>
    <dgm:pt modelId="{79866213-993D-49FD-8572-AC0C40E9AE87}" type="pres">
      <dgm:prSet presAssocID="{2D9F42D1-A086-4E8A-AAD9-3E623EDF2EBF}" presName="bottomArc2" presStyleLbl="parChTrans1D1" presStyleIdx="31" presStyleCnt="34"/>
      <dgm:spPr/>
    </dgm:pt>
    <dgm:pt modelId="{CFDB47D1-5C4F-4DC3-A67A-A13665FDBC52}" type="pres">
      <dgm:prSet presAssocID="{2D9F42D1-A086-4E8A-AAD9-3E623EDF2EBF}" presName="topConnNode2" presStyleLbl="node3" presStyleIdx="0" presStyleCnt="0"/>
      <dgm:spPr/>
      <dgm:t>
        <a:bodyPr/>
        <a:lstStyle/>
        <a:p>
          <a:endParaRPr lang="es-EC"/>
        </a:p>
      </dgm:t>
    </dgm:pt>
    <dgm:pt modelId="{6D96C727-FED6-44BC-AA6C-3C6D8197BC8C}" type="pres">
      <dgm:prSet presAssocID="{2D9F42D1-A086-4E8A-AAD9-3E623EDF2EBF}" presName="hierChild4" presStyleCnt="0"/>
      <dgm:spPr/>
    </dgm:pt>
    <dgm:pt modelId="{20E5BB6C-AD48-4DA6-8AD8-C18CE49DC559}" type="pres">
      <dgm:prSet presAssocID="{2D9F42D1-A086-4E8A-AAD9-3E623EDF2EBF}" presName="hierChild5" presStyleCnt="0"/>
      <dgm:spPr/>
    </dgm:pt>
    <dgm:pt modelId="{45C92D8F-0447-4BAA-88F3-633E0C97C09E}" type="pres">
      <dgm:prSet presAssocID="{EA0A99AE-9FDA-40EE-B39B-63AC5E076DFD}" presName="Name28" presStyleLbl="parChTrans1D3" presStyleIdx="12" presStyleCnt="13"/>
      <dgm:spPr/>
      <dgm:t>
        <a:bodyPr/>
        <a:lstStyle/>
        <a:p>
          <a:endParaRPr lang="es-EC"/>
        </a:p>
      </dgm:t>
    </dgm:pt>
    <dgm:pt modelId="{F6775CFA-6631-4D15-BE59-4AAB4E9F203A}" type="pres">
      <dgm:prSet presAssocID="{B6B55B84-639B-4BCC-A0DB-737FA537D808}" presName="hierRoot2" presStyleCnt="0">
        <dgm:presLayoutVars>
          <dgm:hierBranch val="init"/>
        </dgm:presLayoutVars>
      </dgm:prSet>
      <dgm:spPr/>
    </dgm:pt>
    <dgm:pt modelId="{DA2B17FD-F0F5-434F-B9D7-D7028C39B751}" type="pres">
      <dgm:prSet presAssocID="{B6B55B84-639B-4BCC-A0DB-737FA537D808}" presName="rootComposite2" presStyleCnt="0"/>
      <dgm:spPr/>
    </dgm:pt>
    <dgm:pt modelId="{C47273A4-D089-4A3C-B404-C42A7979642C}" type="pres">
      <dgm:prSet presAssocID="{B6B55B84-639B-4BCC-A0DB-737FA537D808}" presName="rootText2" presStyleLbl="alignAcc1" presStyleIdx="0" presStyleCnt="0" custLinFactY="-100000" custLinFactNeighborX="42668" custLinFactNeighborY="-127952">
        <dgm:presLayoutVars>
          <dgm:chPref val="3"/>
        </dgm:presLayoutVars>
      </dgm:prSet>
      <dgm:spPr/>
      <dgm:t>
        <a:bodyPr/>
        <a:lstStyle/>
        <a:p>
          <a:endParaRPr lang="es-EC"/>
        </a:p>
      </dgm:t>
    </dgm:pt>
    <dgm:pt modelId="{976CFABE-C8F0-4851-9533-B82229198029}" type="pres">
      <dgm:prSet presAssocID="{B6B55B84-639B-4BCC-A0DB-737FA537D808}" presName="topArc2" presStyleLbl="parChTrans1D1" presStyleIdx="32" presStyleCnt="34"/>
      <dgm:spPr/>
    </dgm:pt>
    <dgm:pt modelId="{7BC5AC0C-0288-4700-8AF3-681EB23221CB}" type="pres">
      <dgm:prSet presAssocID="{B6B55B84-639B-4BCC-A0DB-737FA537D808}" presName="bottomArc2" presStyleLbl="parChTrans1D1" presStyleIdx="33" presStyleCnt="34"/>
      <dgm:spPr/>
    </dgm:pt>
    <dgm:pt modelId="{DFBA4B1D-7D19-446A-903A-A4572C579CD7}" type="pres">
      <dgm:prSet presAssocID="{B6B55B84-639B-4BCC-A0DB-737FA537D808}" presName="topConnNode2" presStyleLbl="node3" presStyleIdx="0" presStyleCnt="0"/>
      <dgm:spPr/>
      <dgm:t>
        <a:bodyPr/>
        <a:lstStyle/>
        <a:p>
          <a:endParaRPr lang="es-EC"/>
        </a:p>
      </dgm:t>
    </dgm:pt>
    <dgm:pt modelId="{D5776DC1-50A3-4980-95E0-7074F261B26D}" type="pres">
      <dgm:prSet presAssocID="{B6B55B84-639B-4BCC-A0DB-737FA537D808}" presName="hierChild4" presStyleCnt="0"/>
      <dgm:spPr/>
    </dgm:pt>
    <dgm:pt modelId="{D7CA16A7-E72F-44AA-9565-087FE2FFB0CD}" type="pres">
      <dgm:prSet presAssocID="{B6B55B84-639B-4BCC-A0DB-737FA537D808}" presName="hierChild5" presStyleCnt="0"/>
      <dgm:spPr/>
    </dgm:pt>
    <dgm:pt modelId="{853D6467-145B-4671-8936-38CD74311821}" type="pres">
      <dgm:prSet presAssocID="{17116075-2F2B-44A0-80B4-EB983C1153E7}" presName="hierChild5" presStyleCnt="0"/>
      <dgm:spPr/>
    </dgm:pt>
    <dgm:pt modelId="{C57581F7-79EC-4998-BABC-668BF2EA0F04}" type="pres">
      <dgm:prSet presAssocID="{33951694-7BA7-467A-BB1F-D6AE53FDA182}" presName="hierChild3" presStyleCnt="0"/>
      <dgm:spPr/>
    </dgm:pt>
  </dgm:ptLst>
  <dgm:cxnLst>
    <dgm:cxn modelId="{61727660-D5DB-43A8-8000-FEBEED34C3BF}" srcId="{FB65D877-5868-4F3B-AD2D-DEF5BA29D242}" destId="{6EB1A1E3-46F6-4700-991D-665309B4E031}" srcOrd="1" destOrd="0" parTransId="{143D225A-F405-4F37-A824-5C633AD130A0}" sibTransId="{3D43204E-F7A8-46CA-A174-801D35340D60}"/>
    <dgm:cxn modelId="{0735477F-7B0B-4C31-8A22-A06604BB42C7}" type="presOf" srcId="{2D9F42D1-A086-4E8A-AAD9-3E623EDF2EBF}" destId="{CFDB47D1-5C4F-4DC3-A67A-A13665FDBC52}" srcOrd="1" destOrd="0" presId="urn:microsoft.com/office/officeart/2008/layout/HalfCircleOrganizationChart"/>
    <dgm:cxn modelId="{B0ED8E36-4A65-4808-A99A-6A575FBB76EB}" type="presOf" srcId="{B655CFF1-9023-4FB7-B5B3-90AB72515D9C}" destId="{5AE899BB-41C5-4563-AF17-E4CABA47B5A8}" srcOrd="0" destOrd="0" presId="urn:microsoft.com/office/officeart/2008/layout/HalfCircleOrganizationChart"/>
    <dgm:cxn modelId="{FFDBBFEB-D3AA-4045-A152-1FB2D2A78AD0}" srcId="{FB65D877-5868-4F3B-AD2D-DEF5BA29D242}" destId="{C0302D25-D823-4DEC-80A4-EE6A1DE68B60}" srcOrd="0" destOrd="0" parTransId="{A620E3ED-126D-4AD5-86AE-32F663750637}" sibTransId="{BA299BC9-BB9E-4ACC-8A37-E3F7E956D9EB}"/>
    <dgm:cxn modelId="{D0C8802B-D654-41BB-A88A-F1F4EDACA5B3}" type="presOf" srcId="{6EB1A1E3-46F6-4700-991D-665309B4E031}" destId="{9CD906C6-C89E-48DE-B536-4C7394E8E6E9}" srcOrd="0" destOrd="0" presId="urn:microsoft.com/office/officeart/2008/layout/HalfCircleOrganizationChart"/>
    <dgm:cxn modelId="{44B4732C-0168-4F1E-ACEF-11E2AF86B468}" type="presOf" srcId="{7B59CD21-06AD-4865-B8A8-279345FF04DF}" destId="{3D13B9A4-C0F0-4565-9208-305E390A484F}" srcOrd="0" destOrd="0" presId="urn:microsoft.com/office/officeart/2008/layout/HalfCircleOrganizationChart"/>
    <dgm:cxn modelId="{4898DD6D-1A66-45D5-8148-9E4B8B9112AA}" type="presOf" srcId="{E342182A-DB72-4D70-A2E8-A23804499D7F}" destId="{673D43A6-8A8C-4F80-AFA0-EFE18B3969BB}" srcOrd="0" destOrd="0" presId="urn:microsoft.com/office/officeart/2008/layout/HalfCircleOrganizationChart"/>
    <dgm:cxn modelId="{C1D46F78-9DC8-476B-B572-550C2275A655}" type="presOf" srcId="{EA0A99AE-9FDA-40EE-B39B-63AC5E076DFD}" destId="{45C92D8F-0447-4BAA-88F3-633E0C97C09E}" srcOrd="0" destOrd="0" presId="urn:microsoft.com/office/officeart/2008/layout/HalfCircleOrganizationChart"/>
    <dgm:cxn modelId="{813E0E9A-E131-400A-B4CA-A8FBC86DC4A4}" srcId="{17116075-2F2B-44A0-80B4-EB983C1153E7}" destId="{5ECABF2B-35C0-4861-8186-E38C6D35AB00}" srcOrd="1" destOrd="0" parTransId="{34003E72-3A82-417A-AB20-33DA188919DD}" sibTransId="{DE6B8FFC-46B2-4061-818A-9D7694195888}"/>
    <dgm:cxn modelId="{FAE5EFC8-E276-4D4A-8557-742F93BD7114}" type="presOf" srcId="{4D60584F-7B41-4E73-8ED8-48756051AF2F}" destId="{EEE37E8E-F126-41BE-85D1-360A84FF1F2F}" srcOrd="0" destOrd="0" presId="urn:microsoft.com/office/officeart/2008/layout/HalfCircleOrganizationChart"/>
    <dgm:cxn modelId="{20D04D95-5078-4DC7-B7CB-314DC4F252CF}" type="presOf" srcId="{7B59CD21-06AD-4865-B8A8-279345FF04DF}" destId="{7A163DD6-3A2F-4039-AF25-94273285E2FF}" srcOrd="1" destOrd="0" presId="urn:microsoft.com/office/officeart/2008/layout/HalfCircleOrganizationChart"/>
    <dgm:cxn modelId="{89BB89BB-11CF-49AB-8E27-630BFB84E523}" srcId="{33951694-7BA7-467A-BB1F-D6AE53FDA182}" destId="{FB65D877-5868-4F3B-AD2D-DEF5BA29D242}" srcOrd="0" destOrd="0" parTransId="{4F4B09DF-734B-48B0-B8B6-9226FBF38DB3}" sibTransId="{C437F2B0-A1FC-4FF1-96E3-27C14F7E7B4A}"/>
    <dgm:cxn modelId="{22AAEFA3-FDD8-47C3-A00E-1BED07D7CC01}" type="presOf" srcId="{9D1DE93C-9169-4B7D-B3F4-7A4572794398}" destId="{31B03468-5118-4A96-B6C3-DDE7F862D4D7}" srcOrd="0" destOrd="0" presId="urn:microsoft.com/office/officeart/2008/layout/HalfCircleOrganizationChart"/>
    <dgm:cxn modelId="{21740521-5E5F-4179-BA87-E6CA4548F9DB}" srcId="{17116075-2F2B-44A0-80B4-EB983C1153E7}" destId="{DADBDA5F-0AEB-47EC-96F0-3B6E38D28B6D}" srcOrd="0" destOrd="0" parTransId="{6079E1B1-04CB-48B5-8B25-5B942E3E07C7}" sibTransId="{D0668DB8-3E26-4B6E-8BA8-549BEB8B1C22}"/>
    <dgm:cxn modelId="{FBB9768F-E02B-4104-B052-941D81386C86}" srcId="{FB65D877-5868-4F3B-AD2D-DEF5BA29D242}" destId="{9D1DE93C-9169-4B7D-B3F4-7A4572794398}" srcOrd="2" destOrd="0" parTransId="{D66352E7-6A99-4A7C-B860-CD177179EF62}" sibTransId="{EB6E287B-6A3D-43D9-BC49-D57CE9E8740F}"/>
    <dgm:cxn modelId="{6ED93B37-B69E-40F3-914E-170AF6544488}" type="presOf" srcId="{B6B55B84-639B-4BCC-A0DB-737FA537D808}" destId="{C47273A4-D089-4A3C-B404-C42A7979642C}" srcOrd="0" destOrd="0" presId="urn:microsoft.com/office/officeart/2008/layout/HalfCircleOrganizationChart"/>
    <dgm:cxn modelId="{99DBA229-DE74-4C6F-B48E-E8F8CFBE814C}" type="presOf" srcId="{17116075-2F2B-44A0-80B4-EB983C1153E7}" destId="{48510B81-8677-4437-92E1-66811673C983}" srcOrd="1" destOrd="0" presId="urn:microsoft.com/office/officeart/2008/layout/HalfCircleOrganizationChart"/>
    <dgm:cxn modelId="{2042A088-BB97-430A-8949-A8E2630BF826}" type="presOf" srcId="{4F4B09DF-734B-48B0-B8B6-9226FBF38DB3}" destId="{0BAB80DA-60C7-44AB-901D-E89A41B0F911}" srcOrd="0" destOrd="0" presId="urn:microsoft.com/office/officeart/2008/layout/HalfCircleOrganizationChart"/>
    <dgm:cxn modelId="{7E12AB40-09D4-4E56-8B89-5A23F9B55A02}" type="presOf" srcId="{067EDD42-9530-4D88-86EC-5425B8E9BEB2}" destId="{80C4E395-48FF-468E-A84B-BB60C281A2A7}" srcOrd="0" destOrd="0" presId="urn:microsoft.com/office/officeart/2008/layout/HalfCircleOrganizationChart"/>
    <dgm:cxn modelId="{37BBB860-46FD-4A6A-BEBF-156126E8A184}" type="presOf" srcId="{D66352E7-6A99-4A7C-B860-CD177179EF62}" destId="{9A30163A-84F5-4190-81C7-B796760590F1}" srcOrd="0" destOrd="0" presId="urn:microsoft.com/office/officeart/2008/layout/HalfCircleOrganizationChart"/>
    <dgm:cxn modelId="{591DB0BB-7D52-4961-AEE2-CB400AD7A7C1}" srcId="{E342182A-DB72-4D70-A2E8-A23804499D7F}" destId="{9124BF6D-3611-4B0C-8388-32E3EFC1FED8}" srcOrd="0" destOrd="0" parTransId="{B97C3CC5-5DFF-4035-B480-58430E5C655D}" sibTransId="{61C12F9E-8353-4795-8968-FC84F213F4C1}"/>
    <dgm:cxn modelId="{2DA05BE7-22E1-45DB-A403-A5F912C8C1B7}" type="presOf" srcId="{A620E3ED-126D-4AD5-86AE-32F663750637}" destId="{49466D0C-CF89-4403-B9E9-36B298DAA78B}" srcOrd="0" destOrd="0" presId="urn:microsoft.com/office/officeart/2008/layout/HalfCircleOrganizationChart"/>
    <dgm:cxn modelId="{8881F031-12E5-466A-B5B1-744E56B221E2}" type="presOf" srcId="{067EDD42-9530-4D88-86EC-5425B8E9BEB2}" destId="{636A3CE4-DE2C-4A71-A964-84930E6A9EB3}" srcOrd="1" destOrd="0" presId="urn:microsoft.com/office/officeart/2008/layout/HalfCircleOrganizationChart"/>
    <dgm:cxn modelId="{F1AE950C-76A0-400D-AA55-19D7E7509EB4}" srcId="{33951694-7BA7-467A-BB1F-D6AE53FDA182}" destId="{17116075-2F2B-44A0-80B4-EB983C1153E7}" srcOrd="2" destOrd="0" parTransId="{661AE3FE-4F79-465C-A8FE-E29EEB63FB21}" sibTransId="{2CE01CBD-E168-40A2-844B-1A16497DE2AE}"/>
    <dgm:cxn modelId="{223F62F8-F476-417A-BAA8-A4CCA18C44CE}" type="presOf" srcId="{126F8F60-A67A-4E12-B31A-E4EEF0BBA6DB}" destId="{81596682-C123-4DE4-9424-7AE47B4572D6}" srcOrd="0" destOrd="0" presId="urn:microsoft.com/office/officeart/2008/layout/HalfCircleOrganizationChart"/>
    <dgm:cxn modelId="{03BDFAFC-A873-44E7-9801-CDC6479DCA2E}" type="presOf" srcId="{661AE3FE-4F79-465C-A8FE-E29EEB63FB21}" destId="{F57A6DFB-34BA-46A5-8923-07EB3F60CB6D}" srcOrd="0" destOrd="0" presId="urn:microsoft.com/office/officeart/2008/layout/HalfCircleOrganizationChart"/>
    <dgm:cxn modelId="{E3A2DEC2-B8DC-490E-9AF2-F41A6DC072E1}" type="presOf" srcId="{FB65D877-5868-4F3B-AD2D-DEF5BA29D242}" destId="{B378B724-1C7D-4E90-AB78-777CD5FA6486}" srcOrd="0" destOrd="0" presId="urn:microsoft.com/office/officeart/2008/layout/HalfCircleOrganizationChart"/>
    <dgm:cxn modelId="{7E158BB1-EFDB-4B6B-9ABC-361D5F0A9983}" srcId="{17116075-2F2B-44A0-80B4-EB983C1153E7}" destId="{B6B55B84-639B-4BCC-A0DB-737FA537D808}" srcOrd="4" destOrd="0" parTransId="{EA0A99AE-9FDA-40EE-B39B-63AC5E076DFD}" sibTransId="{F0F86557-1545-4C5E-9EEC-9643AC08A16E}"/>
    <dgm:cxn modelId="{60558978-DC40-4520-822E-11F29879830E}" type="presOf" srcId="{87EBF316-F0C3-432D-87E0-A9AC8868937B}" destId="{0561E2B9-A083-40D0-AF4E-142187F03DE7}" srcOrd="0" destOrd="0" presId="urn:microsoft.com/office/officeart/2008/layout/HalfCircleOrganizationChart"/>
    <dgm:cxn modelId="{FD117FD2-1CB3-4B5F-8F1C-BE66636BF939}" type="presOf" srcId="{143D225A-F405-4F37-A824-5C633AD130A0}" destId="{544770C1-0855-449D-AFFA-225B04BE9094}" srcOrd="0" destOrd="0" presId="urn:microsoft.com/office/officeart/2008/layout/HalfCircleOrganizationChart"/>
    <dgm:cxn modelId="{D53CFCBF-B40F-45D6-B897-00E1C138239F}" type="presOf" srcId="{95B878EE-4698-4309-925E-AEABCBA6D7D1}" destId="{2FF785DB-BBB9-4D96-BAF4-40B7FD771E6C}" srcOrd="1" destOrd="0" presId="urn:microsoft.com/office/officeart/2008/layout/HalfCircleOrganizationChart"/>
    <dgm:cxn modelId="{570BEADA-A21A-4853-9CD0-C36AF94A978A}" type="presOf" srcId="{C0302D25-D823-4DEC-80A4-EE6A1DE68B60}" destId="{4D6DE2FA-6D43-4427-857A-D6803D780A7A}" srcOrd="1" destOrd="0" presId="urn:microsoft.com/office/officeart/2008/layout/HalfCircleOrganizationChart"/>
    <dgm:cxn modelId="{9A746AEF-E051-4FE3-A727-20765361074F}" type="presOf" srcId="{5ECABF2B-35C0-4861-8186-E38C6D35AB00}" destId="{605B0BBF-2120-4AAB-A66D-0ED7DE8A68AC}" srcOrd="1" destOrd="0" presId="urn:microsoft.com/office/officeart/2008/layout/HalfCircleOrganizationChart"/>
    <dgm:cxn modelId="{3345B90D-46F2-4735-B2C2-36C110406349}" srcId="{17116075-2F2B-44A0-80B4-EB983C1153E7}" destId="{95B878EE-4698-4309-925E-AEABCBA6D7D1}" srcOrd="2" destOrd="0" parTransId="{4EED2AC9-CB33-46DD-B4AD-7A341FAFD0AC}" sibTransId="{9EAE1FD1-7B87-4D33-A5BB-D72912C0F6E6}"/>
    <dgm:cxn modelId="{F89CB826-0930-4ED8-873F-E159CB12E6DE}" type="presOf" srcId="{B97C3CC5-5DFF-4035-B480-58430E5C655D}" destId="{C577D11C-E9F3-4A91-AF22-45213AFA27AA}" srcOrd="0" destOrd="0" presId="urn:microsoft.com/office/officeart/2008/layout/HalfCircleOrganizationChart"/>
    <dgm:cxn modelId="{EB5D3E93-269F-4922-A23C-F4023340A837}" type="presOf" srcId="{E7927C9E-A46A-43AF-A6C4-E5C380566A71}" destId="{C4391A88-C03E-44AD-BFAD-2F0A0D945E8A}" srcOrd="0" destOrd="0" presId="urn:microsoft.com/office/officeart/2008/layout/HalfCircleOrganizationChart"/>
    <dgm:cxn modelId="{383333ED-EC3A-4A69-8DEC-46E640463987}" type="presOf" srcId="{B6B55B84-639B-4BCC-A0DB-737FA537D808}" destId="{DFBA4B1D-7D19-446A-903A-A4572C579CD7}" srcOrd="1" destOrd="0" presId="urn:microsoft.com/office/officeart/2008/layout/HalfCircleOrganizationChart"/>
    <dgm:cxn modelId="{8B2DDFA0-6892-422B-B617-EE3F9FAA8919}" type="presOf" srcId="{5A4685D9-0F98-4BF8-998C-4F0225A0FA9B}" destId="{F2CB852B-7DB9-45C6-8BB5-C63E28CDE923}" srcOrd="1" destOrd="0" presId="urn:microsoft.com/office/officeart/2008/layout/HalfCircleOrganizationChart"/>
    <dgm:cxn modelId="{6B8C0492-4889-4E2C-8070-692CCF857E96}" type="presOf" srcId="{17116075-2F2B-44A0-80B4-EB983C1153E7}" destId="{5BAC7B92-BE22-4F55-AF8F-DCDA1BE157E8}" srcOrd="0" destOrd="0" presId="urn:microsoft.com/office/officeart/2008/layout/HalfCircleOrganizationChart"/>
    <dgm:cxn modelId="{026ACB72-5AD5-4B2E-8C70-56D32EE66218}" type="presOf" srcId="{DADBDA5F-0AEB-47EC-96F0-3B6E38D28B6D}" destId="{019A3F00-87D6-470C-8B99-3579CFAAD49F}" srcOrd="1" destOrd="0" presId="urn:microsoft.com/office/officeart/2008/layout/HalfCircleOrganizationChart"/>
    <dgm:cxn modelId="{9B65EE02-200F-4E05-BCA9-2CB371E9997E}" type="presOf" srcId="{2D9F42D1-A086-4E8A-AAD9-3E623EDF2EBF}" destId="{8326881D-9CC9-4195-9E8E-32C93B35CB41}" srcOrd="0" destOrd="0" presId="urn:microsoft.com/office/officeart/2008/layout/HalfCircleOrganizationChart"/>
    <dgm:cxn modelId="{F7D6FC12-430D-47BF-93BB-80233F9406E6}" srcId="{E342182A-DB72-4D70-A2E8-A23804499D7F}" destId="{7B59CD21-06AD-4865-B8A8-279345FF04DF}" srcOrd="1" destOrd="0" parTransId="{E7927C9E-A46A-43AF-A6C4-E5C380566A71}" sibTransId="{600C6F19-0BD6-46A3-9CA1-10AD42F121F2}"/>
    <dgm:cxn modelId="{EB0420D1-6479-4B0D-874D-7552961FE3B5}" type="presOf" srcId="{F07F621D-76D9-4B75-9B07-B429D7786C8A}" destId="{B6079EC5-6E64-4B44-8228-E376932996AF}" srcOrd="0" destOrd="0" presId="urn:microsoft.com/office/officeart/2008/layout/HalfCircleOrganizationChart"/>
    <dgm:cxn modelId="{DBBD091E-FF47-460A-862E-3E06E507925C}" type="presOf" srcId="{33951694-7BA7-467A-BB1F-D6AE53FDA182}" destId="{5AABA46B-27CA-4D1F-8F4A-63A5F0EEB1A7}" srcOrd="1" destOrd="0" presId="urn:microsoft.com/office/officeart/2008/layout/HalfCircleOrganizationChart"/>
    <dgm:cxn modelId="{5E8ADD81-F25F-4F4D-8E9D-678FD00F2DD9}" type="presOf" srcId="{E342182A-DB72-4D70-A2E8-A23804499D7F}" destId="{30B6F280-C178-4BBA-AE49-2BA7BF05FB0E}" srcOrd="1" destOrd="0" presId="urn:microsoft.com/office/officeart/2008/layout/HalfCircleOrganizationChart"/>
    <dgm:cxn modelId="{25E517A6-B0A0-4F90-980D-F8A175C1BF15}" srcId="{E342182A-DB72-4D70-A2E8-A23804499D7F}" destId="{5A4685D9-0F98-4BF8-998C-4F0225A0FA9B}" srcOrd="2" destOrd="0" parTransId="{F07F621D-76D9-4B75-9B07-B429D7786C8A}" sibTransId="{F1440F6F-00DF-4700-942E-03E02EA97EF7}"/>
    <dgm:cxn modelId="{5836AEEE-CE56-4367-B74D-08D4739AF336}" type="presOf" srcId="{5A4685D9-0F98-4BF8-998C-4F0225A0FA9B}" destId="{A886A303-9D36-4468-B622-7505A879E4BB}" srcOrd="0" destOrd="0" presId="urn:microsoft.com/office/officeart/2008/layout/HalfCircleOrganizationChart"/>
    <dgm:cxn modelId="{EC72B6F6-249E-4734-8612-D30D8BC41565}" type="presOf" srcId="{E08E6756-9A5D-4ED1-B869-39F86E6058F7}" destId="{205C3FEA-8F5E-4252-92C8-FB14BB90AB5F}" srcOrd="0" destOrd="0" presId="urn:microsoft.com/office/officeart/2008/layout/HalfCircleOrganizationChart"/>
    <dgm:cxn modelId="{FABE23DE-AC23-4E00-BF5F-D57AF0A3735B}" type="presOf" srcId="{6079E1B1-04CB-48B5-8B25-5B942E3E07C7}" destId="{D04F9765-E9BE-4542-B2BE-3D33CC55DE84}" srcOrd="0" destOrd="0" presId="urn:microsoft.com/office/officeart/2008/layout/HalfCircleOrganizationChart"/>
    <dgm:cxn modelId="{29580BA8-D2AD-4650-9875-C927C4B7EFB8}" type="presOf" srcId="{FB65D877-5868-4F3B-AD2D-DEF5BA29D242}" destId="{15C4FAEB-63C5-46DE-8EDD-E1E3ECC27892}" srcOrd="1" destOrd="0" presId="urn:microsoft.com/office/officeart/2008/layout/HalfCircleOrganizationChart"/>
    <dgm:cxn modelId="{F1C8B5A4-9636-4C2C-B3CE-80D4A2ED8550}" type="presOf" srcId="{9D1DE93C-9169-4B7D-B3F4-7A4572794398}" destId="{3B39B235-4906-4A25-A949-170881359F31}" srcOrd="1" destOrd="0" presId="urn:microsoft.com/office/officeart/2008/layout/HalfCircleOrganizationChart"/>
    <dgm:cxn modelId="{0C8CF1E6-34EC-43B8-AA37-389EEEE17291}" type="presOf" srcId="{5ECABF2B-35C0-4861-8186-E38C6D35AB00}" destId="{C0126E61-A153-400D-9133-D4315E0078FB}" srcOrd="0" destOrd="0" presId="urn:microsoft.com/office/officeart/2008/layout/HalfCircleOrganizationChart"/>
    <dgm:cxn modelId="{4857865A-ACF4-422F-B66B-9EBAD2225A3E}" type="presOf" srcId="{34003E72-3A82-417A-AB20-33DA188919DD}" destId="{17FC0FEF-800B-44E7-B19B-24F7F372C44A}" srcOrd="0" destOrd="0" presId="urn:microsoft.com/office/officeart/2008/layout/HalfCircleOrganizationChart"/>
    <dgm:cxn modelId="{31CE1B5D-1234-47C5-A429-B5095D077AD0}" srcId="{126F8F60-A67A-4E12-B31A-E4EEF0BBA6DB}" destId="{33951694-7BA7-467A-BB1F-D6AE53FDA182}" srcOrd="0" destOrd="0" parTransId="{2D3340E2-7D03-417F-AECD-1B5CA817B883}" sibTransId="{146DFC91-24E4-4BB9-AC14-12896AE5FBC5}"/>
    <dgm:cxn modelId="{BCB2E692-4CC6-4BCB-8625-BA944E641DDA}" type="presOf" srcId="{4EED2AC9-CB33-46DD-B4AD-7A341FAFD0AC}" destId="{CEDFBFB3-9F08-4730-9415-E586608FF816}" srcOrd="0" destOrd="0" presId="urn:microsoft.com/office/officeart/2008/layout/HalfCircleOrganizationChart"/>
    <dgm:cxn modelId="{7B148DC2-FA26-421C-AB92-B087E445F125}" srcId="{17116075-2F2B-44A0-80B4-EB983C1153E7}" destId="{2D9F42D1-A086-4E8A-AAD9-3E623EDF2EBF}" srcOrd="3" destOrd="0" parTransId="{F91A9C15-BAFD-499B-A303-E7A752CD2F18}" sibTransId="{F5DB85EB-1B55-4CB8-8998-73FDD163F244}"/>
    <dgm:cxn modelId="{B7C23521-1CDE-4D76-B71C-D66704BFA1F9}" type="presOf" srcId="{9124BF6D-3611-4B0C-8388-32E3EFC1FED8}" destId="{B4C412CF-4376-4688-A715-4F229B2655C4}" srcOrd="0" destOrd="0" presId="urn:microsoft.com/office/officeart/2008/layout/HalfCircleOrganizationChart"/>
    <dgm:cxn modelId="{EB0B9EAC-42A1-4CAD-8266-606EC8DEF50A}" type="presOf" srcId="{33951694-7BA7-467A-BB1F-D6AE53FDA182}" destId="{6D8E1E70-FBB7-403A-AA51-7A9878E73789}" srcOrd="0" destOrd="0" presId="urn:microsoft.com/office/officeart/2008/layout/HalfCircleOrganizationChart"/>
    <dgm:cxn modelId="{44458300-78A6-4B83-ABBC-CE6DF1DA6175}" type="presOf" srcId="{DADBDA5F-0AEB-47EC-96F0-3B6E38D28B6D}" destId="{DEF8077C-3B3E-4F32-842A-9AA85D55B3A4}" srcOrd="0" destOrd="0" presId="urn:microsoft.com/office/officeart/2008/layout/HalfCircleOrganizationChart"/>
    <dgm:cxn modelId="{3FC75A6E-EDB8-4846-9758-0182655CD5B4}" type="presOf" srcId="{9124BF6D-3611-4B0C-8388-32E3EFC1FED8}" destId="{986FC542-A478-4333-B1B9-396788BCF23A}" srcOrd="1" destOrd="0" presId="urn:microsoft.com/office/officeart/2008/layout/HalfCircleOrganizationChart"/>
    <dgm:cxn modelId="{BE5C3888-0857-4596-A5CD-931BF5B9BF33}" type="presOf" srcId="{C0302D25-D823-4DEC-80A4-EE6A1DE68B60}" destId="{981B1446-EF8C-4842-911A-0E8AEFF9DF85}" srcOrd="0" destOrd="0" presId="urn:microsoft.com/office/officeart/2008/layout/HalfCircleOrganizationChart"/>
    <dgm:cxn modelId="{5B7CECA8-086E-4B19-B55D-94D217B6FDA8}" srcId="{E342182A-DB72-4D70-A2E8-A23804499D7F}" destId="{4D60584F-7B41-4E73-8ED8-48756051AF2F}" srcOrd="3" destOrd="0" parTransId="{B655CFF1-9023-4FB7-B5B3-90AB72515D9C}" sibTransId="{3A4C2628-9280-4AAB-9169-6BF3FF603DEA}"/>
    <dgm:cxn modelId="{E0E9D288-34D5-491C-BCAA-8A5572B39024}" type="presOf" srcId="{4D60584F-7B41-4E73-8ED8-48756051AF2F}" destId="{684C2F86-9091-4B22-A6B6-BB51438B8022}" srcOrd="1" destOrd="0" presId="urn:microsoft.com/office/officeart/2008/layout/HalfCircleOrganizationChart"/>
    <dgm:cxn modelId="{4BDDAE08-3768-410A-84DD-8F9A14FF6E4A}" type="presOf" srcId="{95B878EE-4698-4309-925E-AEABCBA6D7D1}" destId="{B9762C71-ED10-43C7-99D5-B0D644C79D73}" srcOrd="0" destOrd="0" presId="urn:microsoft.com/office/officeart/2008/layout/HalfCircleOrganizationChart"/>
    <dgm:cxn modelId="{E5B05FDF-3153-4CF9-843D-4C3E54B08C51}" type="presOf" srcId="{F91A9C15-BAFD-499B-A303-E7A752CD2F18}" destId="{24CA0DC9-ADBD-4961-B12F-AB575B1795DE}" srcOrd="0" destOrd="0" presId="urn:microsoft.com/office/officeart/2008/layout/HalfCircleOrganizationChart"/>
    <dgm:cxn modelId="{6F58B40E-CF62-4809-BD74-F0F62FCFF6FD}" srcId="{33951694-7BA7-467A-BB1F-D6AE53FDA182}" destId="{E342182A-DB72-4D70-A2E8-A23804499D7F}" srcOrd="1" destOrd="0" parTransId="{87EBF316-F0C3-432D-87E0-A9AC8868937B}" sibTransId="{3F5B520E-EF62-4EBA-93BE-40E025788989}"/>
    <dgm:cxn modelId="{09277ABB-39F6-4D1B-A8D3-F69931F4BB4E}" type="presOf" srcId="{6EB1A1E3-46F6-4700-991D-665309B4E031}" destId="{347AC41E-F0B2-4BCE-B9D7-F3C74D4B59A7}" srcOrd="1" destOrd="0" presId="urn:microsoft.com/office/officeart/2008/layout/HalfCircleOrganizationChart"/>
    <dgm:cxn modelId="{0774DB38-F789-43B7-B273-2C4F02BD4399}" srcId="{FB65D877-5868-4F3B-AD2D-DEF5BA29D242}" destId="{067EDD42-9530-4D88-86EC-5425B8E9BEB2}" srcOrd="3" destOrd="0" parTransId="{E08E6756-9A5D-4ED1-B869-39F86E6058F7}" sibTransId="{0A497629-ED0F-4B42-A221-912CFFEA7040}"/>
    <dgm:cxn modelId="{7A030C67-3391-4CC8-9736-7B9C47E9E2FE}" type="presParOf" srcId="{81596682-C123-4DE4-9424-7AE47B4572D6}" destId="{D130A847-AE23-4DDF-8CC3-B54B32C421F4}" srcOrd="0" destOrd="0" presId="urn:microsoft.com/office/officeart/2008/layout/HalfCircleOrganizationChart"/>
    <dgm:cxn modelId="{9870CA85-1CC3-4861-BA39-79E54DEAE224}" type="presParOf" srcId="{D130A847-AE23-4DDF-8CC3-B54B32C421F4}" destId="{CD51DE9D-0C59-4AC3-9456-C51C1B38FF1F}" srcOrd="0" destOrd="0" presId="urn:microsoft.com/office/officeart/2008/layout/HalfCircleOrganizationChart"/>
    <dgm:cxn modelId="{3CD8FFD5-67B6-4EED-9E8B-E86203FCF04F}" type="presParOf" srcId="{CD51DE9D-0C59-4AC3-9456-C51C1B38FF1F}" destId="{6D8E1E70-FBB7-403A-AA51-7A9878E73789}" srcOrd="0" destOrd="0" presId="urn:microsoft.com/office/officeart/2008/layout/HalfCircleOrganizationChart"/>
    <dgm:cxn modelId="{2D6836FF-F3C6-4074-AF84-06564263B2ED}" type="presParOf" srcId="{CD51DE9D-0C59-4AC3-9456-C51C1B38FF1F}" destId="{03933106-C900-4D80-8627-B7FBA26D9585}" srcOrd="1" destOrd="0" presId="urn:microsoft.com/office/officeart/2008/layout/HalfCircleOrganizationChart"/>
    <dgm:cxn modelId="{FAAB3E12-F7CC-4272-9E29-E5103C5B87D2}" type="presParOf" srcId="{CD51DE9D-0C59-4AC3-9456-C51C1B38FF1F}" destId="{4A19F12D-E41A-46B0-B9E4-903B8FDA89A6}" srcOrd="2" destOrd="0" presId="urn:microsoft.com/office/officeart/2008/layout/HalfCircleOrganizationChart"/>
    <dgm:cxn modelId="{AF6E514B-D3EB-4C45-8FA7-047E3904DE8E}" type="presParOf" srcId="{CD51DE9D-0C59-4AC3-9456-C51C1B38FF1F}" destId="{5AABA46B-27CA-4D1F-8F4A-63A5F0EEB1A7}" srcOrd="3" destOrd="0" presId="urn:microsoft.com/office/officeart/2008/layout/HalfCircleOrganizationChart"/>
    <dgm:cxn modelId="{EB7ABC20-2E28-4238-B16B-3ADBDEB885CC}" type="presParOf" srcId="{D130A847-AE23-4DDF-8CC3-B54B32C421F4}" destId="{4AB9F93D-21C7-444D-BB07-9CDFD16FDDB0}" srcOrd="1" destOrd="0" presId="urn:microsoft.com/office/officeart/2008/layout/HalfCircleOrganizationChart"/>
    <dgm:cxn modelId="{2C28B4C9-20BA-4AFD-8EFD-6129AA92DA61}" type="presParOf" srcId="{4AB9F93D-21C7-444D-BB07-9CDFD16FDDB0}" destId="{0BAB80DA-60C7-44AB-901D-E89A41B0F911}" srcOrd="0" destOrd="0" presId="urn:microsoft.com/office/officeart/2008/layout/HalfCircleOrganizationChart"/>
    <dgm:cxn modelId="{E2889CFD-A8CD-48C7-BA1B-CE0B83A4E891}" type="presParOf" srcId="{4AB9F93D-21C7-444D-BB07-9CDFD16FDDB0}" destId="{812A4777-99AC-48E5-8BD1-8807B9056B1A}" srcOrd="1" destOrd="0" presId="urn:microsoft.com/office/officeart/2008/layout/HalfCircleOrganizationChart"/>
    <dgm:cxn modelId="{E6F8C0B9-EBFE-4A8D-BDE6-34E99A166E08}" type="presParOf" srcId="{812A4777-99AC-48E5-8BD1-8807B9056B1A}" destId="{99AA114F-0DC2-449D-AE6D-BBC1925001DF}" srcOrd="0" destOrd="0" presId="urn:microsoft.com/office/officeart/2008/layout/HalfCircleOrganizationChart"/>
    <dgm:cxn modelId="{5C959B94-BF1D-4A35-B1C6-23C6C505E52E}" type="presParOf" srcId="{99AA114F-0DC2-449D-AE6D-BBC1925001DF}" destId="{B378B724-1C7D-4E90-AB78-777CD5FA6486}" srcOrd="0" destOrd="0" presId="urn:microsoft.com/office/officeart/2008/layout/HalfCircleOrganizationChart"/>
    <dgm:cxn modelId="{70216583-E1D1-452E-B088-794954CFB241}" type="presParOf" srcId="{99AA114F-0DC2-449D-AE6D-BBC1925001DF}" destId="{25921FD8-FCAB-46D3-9EE8-F1D0390B28A4}" srcOrd="1" destOrd="0" presId="urn:microsoft.com/office/officeart/2008/layout/HalfCircleOrganizationChart"/>
    <dgm:cxn modelId="{2C219B20-F571-43AA-A761-93CC0055F4AC}" type="presParOf" srcId="{99AA114F-0DC2-449D-AE6D-BBC1925001DF}" destId="{93BEA837-C376-4EEA-A4FF-3838AD538544}" srcOrd="2" destOrd="0" presId="urn:microsoft.com/office/officeart/2008/layout/HalfCircleOrganizationChart"/>
    <dgm:cxn modelId="{65D4B609-C820-4136-A8EF-B4B5C29B48AA}" type="presParOf" srcId="{99AA114F-0DC2-449D-AE6D-BBC1925001DF}" destId="{15C4FAEB-63C5-46DE-8EDD-E1E3ECC27892}" srcOrd="3" destOrd="0" presId="urn:microsoft.com/office/officeart/2008/layout/HalfCircleOrganizationChart"/>
    <dgm:cxn modelId="{F8633E28-F476-4BE5-870C-8FAABD6972ED}" type="presParOf" srcId="{812A4777-99AC-48E5-8BD1-8807B9056B1A}" destId="{C8BDA945-34C1-42FD-BC08-13792FF23BD0}" srcOrd="1" destOrd="0" presId="urn:microsoft.com/office/officeart/2008/layout/HalfCircleOrganizationChart"/>
    <dgm:cxn modelId="{2000E1BA-EE8C-44F8-911C-E2C67D9CD1C3}" type="presParOf" srcId="{C8BDA945-34C1-42FD-BC08-13792FF23BD0}" destId="{49466D0C-CF89-4403-B9E9-36B298DAA78B}" srcOrd="0" destOrd="0" presId="urn:microsoft.com/office/officeart/2008/layout/HalfCircleOrganizationChart"/>
    <dgm:cxn modelId="{70865FA4-8C7F-4BDC-BF14-0A8B6119F714}" type="presParOf" srcId="{C8BDA945-34C1-42FD-BC08-13792FF23BD0}" destId="{085E3932-55B7-48B1-A738-FF90B91A7BB7}" srcOrd="1" destOrd="0" presId="urn:microsoft.com/office/officeart/2008/layout/HalfCircleOrganizationChart"/>
    <dgm:cxn modelId="{6E1FBA2F-A0AA-4D59-8403-9CDB7A6BDFB5}" type="presParOf" srcId="{085E3932-55B7-48B1-A738-FF90B91A7BB7}" destId="{C6BC2E47-BFD4-44C5-8A37-2E8FEA3D5AA5}" srcOrd="0" destOrd="0" presId="urn:microsoft.com/office/officeart/2008/layout/HalfCircleOrganizationChart"/>
    <dgm:cxn modelId="{69F68295-2E48-415D-9A48-2E5D2271E50A}" type="presParOf" srcId="{C6BC2E47-BFD4-44C5-8A37-2E8FEA3D5AA5}" destId="{981B1446-EF8C-4842-911A-0E8AEFF9DF85}" srcOrd="0" destOrd="0" presId="urn:microsoft.com/office/officeart/2008/layout/HalfCircleOrganizationChart"/>
    <dgm:cxn modelId="{CF556070-14F9-431E-B83D-DE36CA8C6DFA}" type="presParOf" srcId="{C6BC2E47-BFD4-44C5-8A37-2E8FEA3D5AA5}" destId="{05639F57-E603-40CE-B2B3-443525D5D9FA}" srcOrd="1" destOrd="0" presId="urn:microsoft.com/office/officeart/2008/layout/HalfCircleOrganizationChart"/>
    <dgm:cxn modelId="{F737A5CB-BAE6-4391-ACBA-E119A59C6DBB}" type="presParOf" srcId="{C6BC2E47-BFD4-44C5-8A37-2E8FEA3D5AA5}" destId="{534B7857-FC72-46DF-BA1E-C322CF08927C}" srcOrd="2" destOrd="0" presId="urn:microsoft.com/office/officeart/2008/layout/HalfCircleOrganizationChart"/>
    <dgm:cxn modelId="{99251969-3FFD-4EF0-A4C0-AAA7D5D12296}" type="presParOf" srcId="{C6BC2E47-BFD4-44C5-8A37-2E8FEA3D5AA5}" destId="{4D6DE2FA-6D43-4427-857A-D6803D780A7A}" srcOrd="3" destOrd="0" presId="urn:microsoft.com/office/officeart/2008/layout/HalfCircleOrganizationChart"/>
    <dgm:cxn modelId="{5A487907-7B35-4B2E-91A2-06B7315AF76F}" type="presParOf" srcId="{085E3932-55B7-48B1-A738-FF90B91A7BB7}" destId="{2021A40D-A1E2-4430-B85D-45B0C84CADDA}" srcOrd="1" destOrd="0" presId="urn:microsoft.com/office/officeart/2008/layout/HalfCircleOrganizationChart"/>
    <dgm:cxn modelId="{017C301D-D442-4615-92AE-99765F7CF2FD}" type="presParOf" srcId="{085E3932-55B7-48B1-A738-FF90B91A7BB7}" destId="{2F85D3E0-0FCB-44F2-937D-1F2F6B321C22}" srcOrd="2" destOrd="0" presId="urn:microsoft.com/office/officeart/2008/layout/HalfCircleOrganizationChart"/>
    <dgm:cxn modelId="{419009DA-3831-4A86-B734-ACFBAD352FE0}" type="presParOf" srcId="{C8BDA945-34C1-42FD-BC08-13792FF23BD0}" destId="{544770C1-0855-449D-AFFA-225B04BE9094}" srcOrd="2" destOrd="0" presId="urn:microsoft.com/office/officeart/2008/layout/HalfCircleOrganizationChart"/>
    <dgm:cxn modelId="{433A1F02-0721-4FF5-980B-F24953C005B6}" type="presParOf" srcId="{C8BDA945-34C1-42FD-BC08-13792FF23BD0}" destId="{74FCC886-EB83-4FC6-8931-71601AAA6CD0}" srcOrd="3" destOrd="0" presId="urn:microsoft.com/office/officeart/2008/layout/HalfCircleOrganizationChart"/>
    <dgm:cxn modelId="{86D91A04-A9E6-4A1F-9913-46B572BE56A4}" type="presParOf" srcId="{74FCC886-EB83-4FC6-8931-71601AAA6CD0}" destId="{D68CA25C-A94D-4BFF-B675-5FCF96360864}" srcOrd="0" destOrd="0" presId="urn:microsoft.com/office/officeart/2008/layout/HalfCircleOrganizationChart"/>
    <dgm:cxn modelId="{352823B4-9BE2-44EE-B41D-686F3F74FF99}" type="presParOf" srcId="{D68CA25C-A94D-4BFF-B675-5FCF96360864}" destId="{9CD906C6-C89E-48DE-B536-4C7394E8E6E9}" srcOrd="0" destOrd="0" presId="urn:microsoft.com/office/officeart/2008/layout/HalfCircleOrganizationChart"/>
    <dgm:cxn modelId="{C3D24F0D-BA07-47EC-A927-EAAC851603A1}" type="presParOf" srcId="{D68CA25C-A94D-4BFF-B675-5FCF96360864}" destId="{4C4777A2-A2E0-42D5-A398-0E0F68B40D6D}" srcOrd="1" destOrd="0" presId="urn:microsoft.com/office/officeart/2008/layout/HalfCircleOrganizationChart"/>
    <dgm:cxn modelId="{DFF51CAF-DDE6-438D-8A53-C6629B4D3E5E}" type="presParOf" srcId="{D68CA25C-A94D-4BFF-B675-5FCF96360864}" destId="{BC82AD1A-8775-46DD-AFDA-040EA4ED6366}" srcOrd="2" destOrd="0" presId="urn:microsoft.com/office/officeart/2008/layout/HalfCircleOrganizationChart"/>
    <dgm:cxn modelId="{4206D68C-E901-4CF2-88BE-5430BF5DC270}" type="presParOf" srcId="{D68CA25C-A94D-4BFF-B675-5FCF96360864}" destId="{347AC41E-F0B2-4BCE-B9D7-F3C74D4B59A7}" srcOrd="3" destOrd="0" presId="urn:microsoft.com/office/officeart/2008/layout/HalfCircleOrganizationChart"/>
    <dgm:cxn modelId="{AC4765A4-9B3D-40D7-8E31-2D2087903690}" type="presParOf" srcId="{74FCC886-EB83-4FC6-8931-71601AAA6CD0}" destId="{C762E4E8-4A59-4428-A5B3-323A3843220A}" srcOrd="1" destOrd="0" presId="urn:microsoft.com/office/officeart/2008/layout/HalfCircleOrganizationChart"/>
    <dgm:cxn modelId="{A75DEAD8-3FEC-4B5B-AF89-FABC6B72E234}" type="presParOf" srcId="{74FCC886-EB83-4FC6-8931-71601AAA6CD0}" destId="{8F2C8EA5-EADB-43BE-A59B-8F76DD1B0FA3}" srcOrd="2" destOrd="0" presId="urn:microsoft.com/office/officeart/2008/layout/HalfCircleOrganizationChart"/>
    <dgm:cxn modelId="{2A707A52-DA64-465B-91C2-3458FF7154BA}" type="presParOf" srcId="{C8BDA945-34C1-42FD-BC08-13792FF23BD0}" destId="{9A30163A-84F5-4190-81C7-B796760590F1}" srcOrd="4" destOrd="0" presId="urn:microsoft.com/office/officeart/2008/layout/HalfCircleOrganizationChart"/>
    <dgm:cxn modelId="{0BDFB691-1881-4E4E-A4E9-23E9504D96F2}" type="presParOf" srcId="{C8BDA945-34C1-42FD-BC08-13792FF23BD0}" destId="{9F865B72-361E-4379-98C1-9822E6C6314D}" srcOrd="5" destOrd="0" presId="urn:microsoft.com/office/officeart/2008/layout/HalfCircleOrganizationChart"/>
    <dgm:cxn modelId="{D8118237-D4FC-4CF6-B734-C316F8B2969C}" type="presParOf" srcId="{9F865B72-361E-4379-98C1-9822E6C6314D}" destId="{5FAFC0DF-4676-438D-89FE-598AAF60A824}" srcOrd="0" destOrd="0" presId="urn:microsoft.com/office/officeart/2008/layout/HalfCircleOrganizationChart"/>
    <dgm:cxn modelId="{7E0E786C-58EE-4A63-ABFC-2C25D675483B}" type="presParOf" srcId="{5FAFC0DF-4676-438D-89FE-598AAF60A824}" destId="{31B03468-5118-4A96-B6C3-DDE7F862D4D7}" srcOrd="0" destOrd="0" presId="urn:microsoft.com/office/officeart/2008/layout/HalfCircleOrganizationChart"/>
    <dgm:cxn modelId="{C0B9687F-E578-42EC-950C-60183D8A0434}" type="presParOf" srcId="{5FAFC0DF-4676-438D-89FE-598AAF60A824}" destId="{CF375EA0-A979-4571-A89C-09AE1EA1DC6A}" srcOrd="1" destOrd="0" presId="urn:microsoft.com/office/officeart/2008/layout/HalfCircleOrganizationChart"/>
    <dgm:cxn modelId="{664CB40F-6FFB-45AA-8365-06D810AE2FA0}" type="presParOf" srcId="{5FAFC0DF-4676-438D-89FE-598AAF60A824}" destId="{33EB22AA-DFDE-4E72-8A40-D0075B464B50}" srcOrd="2" destOrd="0" presId="urn:microsoft.com/office/officeart/2008/layout/HalfCircleOrganizationChart"/>
    <dgm:cxn modelId="{0CD56E0A-0514-49BE-BB4E-25A482251DA1}" type="presParOf" srcId="{5FAFC0DF-4676-438D-89FE-598AAF60A824}" destId="{3B39B235-4906-4A25-A949-170881359F31}" srcOrd="3" destOrd="0" presId="urn:microsoft.com/office/officeart/2008/layout/HalfCircleOrganizationChart"/>
    <dgm:cxn modelId="{2E5F5642-4A26-4551-9AD1-C208C479909B}" type="presParOf" srcId="{9F865B72-361E-4379-98C1-9822E6C6314D}" destId="{253AB820-5F5A-4BBC-B2E2-26A34AB7936E}" srcOrd="1" destOrd="0" presId="urn:microsoft.com/office/officeart/2008/layout/HalfCircleOrganizationChart"/>
    <dgm:cxn modelId="{9726E84B-6423-436C-8662-AC60C68504FF}" type="presParOf" srcId="{9F865B72-361E-4379-98C1-9822E6C6314D}" destId="{21D0AFA4-7B8D-4593-98DA-CDB7F14E0E8F}" srcOrd="2" destOrd="0" presId="urn:microsoft.com/office/officeart/2008/layout/HalfCircleOrganizationChart"/>
    <dgm:cxn modelId="{0B568DA8-56FF-487F-851E-DA2FD33F3301}" type="presParOf" srcId="{C8BDA945-34C1-42FD-BC08-13792FF23BD0}" destId="{205C3FEA-8F5E-4252-92C8-FB14BB90AB5F}" srcOrd="6" destOrd="0" presId="urn:microsoft.com/office/officeart/2008/layout/HalfCircleOrganizationChart"/>
    <dgm:cxn modelId="{A1945882-607A-41A0-B5C1-7D3DE502CA2E}" type="presParOf" srcId="{C8BDA945-34C1-42FD-BC08-13792FF23BD0}" destId="{721149E5-54BA-4BF6-80FB-4B23B1BD6D5C}" srcOrd="7" destOrd="0" presId="urn:microsoft.com/office/officeart/2008/layout/HalfCircleOrganizationChart"/>
    <dgm:cxn modelId="{DEA93BE6-1CF1-4F3A-B806-7907A5F5A2BE}" type="presParOf" srcId="{721149E5-54BA-4BF6-80FB-4B23B1BD6D5C}" destId="{39497A85-F945-48AD-9085-3A289A43E908}" srcOrd="0" destOrd="0" presId="urn:microsoft.com/office/officeart/2008/layout/HalfCircleOrganizationChart"/>
    <dgm:cxn modelId="{1F91A983-391D-4A34-B140-C60475D798D2}" type="presParOf" srcId="{39497A85-F945-48AD-9085-3A289A43E908}" destId="{80C4E395-48FF-468E-A84B-BB60C281A2A7}" srcOrd="0" destOrd="0" presId="urn:microsoft.com/office/officeart/2008/layout/HalfCircleOrganizationChart"/>
    <dgm:cxn modelId="{B4874BAD-D5EB-4409-B889-68FCCFB4EBE5}" type="presParOf" srcId="{39497A85-F945-48AD-9085-3A289A43E908}" destId="{3A6DDA80-D08F-47DF-8C74-8D72896EC350}" srcOrd="1" destOrd="0" presId="urn:microsoft.com/office/officeart/2008/layout/HalfCircleOrganizationChart"/>
    <dgm:cxn modelId="{019E7457-141C-413C-812E-1E868E2428E5}" type="presParOf" srcId="{39497A85-F945-48AD-9085-3A289A43E908}" destId="{70348A0C-43AC-4F77-BDB3-39A9FED15AB2}" srcOrd="2" destOrd="0" presId="urn:microsoft.com/office/officeart/2008/layout/HalfCircleOrganizationChart"/>
    <dgm:cxn modelId="{CED30468-999F-497B-AA19-DB966AF0188E}" type="presParOf" srcId="{39497A85-F945-48AD-9085-3A289A43E908}" destId="{636A3CE4-DE2C-4A71-A964-84930E6A9EB3}" srcOrd="3" destOrd="0" presId="urn:microsoft.com/office/officeart/2008/layout/HalfCircleOrganizationChart"/>
    <dgm:cxn modelId="{D19FCD5A-8A6F-44D6-8903-D73E5DC6C429}" type="presParOf" srcId="{721149E5-54BA-4BF6-80FB-4B23B1BD6D5C}" destId="{F079C9AE-1EBE-452E-A49D-105B1ACC4D50}" srcOrd="1" destOrd="0" presId="urn:microsoft.com/office/officeart/2008/layout/HalfCircleOrganizationChart"/>
    <dgm:cxn modelId="{724D5195-6B43-422B-8F13-9E5ABBDA69BB}" type="presParOf" srcId="{721149E5-54BA-4BF6-80FB-4B23B1BD6D5C}" destId="{50EE27DF-2FDD-46AC-A07B-076181A9E8F2}" srcOrd="2" destOrd="0" presId="urn:microsoft.com/office/officeart/2008/layout/HalfCircleOrganizationChart"/>
    <dgm:cxn modelId="{287A9910-2B96-40D5-B002-7E5A1F4F7DF1}" type="presParOf" srcId="{812A4777-99AC-48E5-8BD1-8807B9056B1A}" destId="{086C68B3-BCAF-4961-8998-BE43F292AF67}" srcOrd="2" destOrd="0" presId="urn:microsoft.com/office/officeart/2008/layout/HalfCircleOrganizationChart"/>
    <dgm:cxn modelId="{FC027B94-C0BC-4AF0-A6F4-A21D88CE315B}" type="presParOf" srcId="{4AB9F93D-21C7-444D-BB07-9CDFD16FDDB0}" destId="{0561E2B9-A083-40D0-AF4E-142187F03DE7}" srcOrd="2" destOrd="0" presId="urn:microsoft.com/office/officeart/2008/layout/HalfCircleOrganizationChart"/>
    <dgm:cxn modelId="{BB9A6814-3B9E-4A6C-8B18-43017EEC236C}" type="presParOf" srcId="{4AB9F93D-21C7-444D-BB07-9CDFD16FDDB0}" destId="{C1EA680B-DE51-4075-B31B-17287180D6CE}" srcOrd="3" destOrd="0" presId="urn:microsoft.com/office/officeart/2008/layout/HalfCircleOrganizationChart"/>
    <dgm:cxn modelId="{205B3CA9-A928-44CE-A79E-EA4727E8B4C9}" type="presParOf" srcId="{C1EA680B-DE51-4075-B31B-17287180D6CE}" destId="{FC1BEF1C-7DAE-4D0E-894C-D1D6A40ECC62}" srcOrd="0" destOrd="0" presId="urn:microsoft.com/office/officeart/2008/layout/HalfCircleOrganizationChart"/>
    <dgm:cxn modelId="{3B5D0921-3D17-4DC7-907A-C2E9010DAF65}" type="presParOf" srcId="{FC1BEF1C-7DAE-4D0E-894C-D1D6A40ECC62}" destId="{673D43A6-8A8C-4F80-AFA0-EFE18B3969BB}" srcOrd="0" destOrd="0" presId="urn:microsoft.com/office/officeart/2008/layout/HalfCircleOrganizationChart"/>
    <dgm:cxn modelId="{4DC479C6-8898-4735-B68C-27B9D8D69DD4}" type="presParOf" srcId="{FC1BEF1C-7DAE-4D0E-894C-D1D6A40ECC62}" destId="{526DF3F5-3297-46BE-80D9-D252EA14ED2A}" srcOrd="1" destOrd="0" presId="urn:microsoft.com/office/officeart/2008/layout/HalfCircleOrganizationChart"/>
    <dgm:cxn modelId="{7CA65D45-13BB-4F55-8648-FA5287C208F8}" type="presParOf" srcId="{FC1BEF1C-7DAE-4D0E-894C-D1D6A40ECC62}" destId="{B5E125F2-3F43-448A-881F-CE9B6BE85167}" srcOrd="2" destOrd="0" presId="urn:microsoft.com/office/officeart/2008/layout/HalfCircleOrganizationChart"/>
    <dgm:cxn modelId="{55C480DE-4F0B-4B78-8844-FD9FA291EECD}" type="presParOf" srcId="{FC1BEF1C-7DAE-4D0E-894C-D1D6A40ECC62}" destId="{30B6F280-C178-4BBA-AE49-2BA7BF05FB0E}" srcOrd="3" destOrd="0" presId="urn:microsoft.com/office/officeart/2008/layout/HalfCircleOrganizationChart"/>
    <dgm:cxn modelId="{0DEB00B6-4778-4D7D-B28D-FBC2F6DC10CB}" type="presParOf" srcId="{C1EA680B-DE51-4075-B31B-17287180D6CE}" destId="{FF4F8BD6-F988-4AB4-8374-936F31D8BB58}" srcOrd="1" destOrd="0" presId="urn:microsoft.com/office/officeart/2008/layout/HalfCircleOrganizationChart"/>
    <dgm:cxn modelId="{2DA49629-D71D-403C-8087-B2B911C35BA6}" type="presParOf" srcId="{FF4F8BD6-F988-4AB4-8374-936F31D8BB58}" destId="{C577D11C-E9F3-4A91-AF22-45213AFA27AA}" srcOrd="0" destOrd="0" presId="urn:microsoft.com/office/officeart/2008/layout/HalfCircleOrganizationChart"/>
    <dgm:cxn modelId="{A8E60F02-7782-48E8-89C2-335D4C2A1AF5}" type="presParOf" srcId="{FF4F8BD6-F988-4AB4-8374-936F31D8BB58}" destId="{0A595AC0-FF91-4257-A290-06A0611E6CAB}" srcOrd="1" destOrd="0" presId="urn:microsoft.com/office/officeart/2008/layout/HalfCircleOrganizationChart"/>
    <dgm:cxn modelId="{F3DDEB9E-6EC0-452C-AF96-4CE812F39DDC}" type="presParOf" srcId="{0A595AC0-FF91-4257-A290-06A0611E6CAB}" destId="{3D19EB03-3CC0-45F9-BB2D-A7AC0D896BB3}" srcOrd="0" destOrd="0" presId="urn:microsoft.com/office/officeart/2008/layout/HalfCircleOrganizationChart"/>
    <dgm:cxn modelId="{58E3A1B1-F63A-4AFB-BE5C-72B0B3EE9DE7}" type="presParOf" srcId="{3D19EB03-3CC0-45F9-BB2D-A7AC0D896BB3}" destId="{B4C412CF-4376-4688-A715-4F229B2655C4}" srcOrd="0" destOrd="0" presId="urn:microsoft.com/office/officeart/2008/layout/HalfCircleOrganizationChart"/>
    <dgm:cxn modelId="{A871C273-0567-4670-9385-AA86BC861119}" type="presParOf" srcId="{3D19EB03-3CC0-45F9-BB2D-A7AC0D896BB3}" destId="{11B511EF-B897-455A-B10C-4EEE781EFB9B}" srcOrd="1" destOrd="0" presId="urn:microsoft.com/office/officeart/2008/layout/HalfCircleOrganizationChart"/>
    <dgm:cxn modelId="{692788D2-5F76-4B2C-B3CD-CE8A4D20962B}" type="presParOf" srcId="{3D19EB03-3CC0-45F9-BB2D-A7AC0D896BB3}" destId="{726753C1-D44F-4CF7-B503-E48C11D925D5}" srcOrd="2" destOrd="0" presId="urn:microsoft.com/office/officeart/2008/layout/HalfCircleOrganizationChart"/>
    <dgm:cxn modelId="{5BEDD5F3-680C-4B44-A653-DCED3A467193}" type="presParOf" srcId="{3D19EB03-3CC0-45F9-BB2D-A7AC0D896BB3}" destId="{986FC542-A478-4333-B1B9-396788BCF23A}" srcOrd="3" destOrd="0" presId="urn:microsoft.com/office/officeart/2008/layout/HalfCircleOrganizationChart"/>
    <dgm:cxn modelId="{CCCE6FFD-0CB1-4E36-A98F-6B1A69C50B21}" type="presParOf" srcId="{0A595AC0-FF91-4257-A290-06A0611E6CAB}" destId="{EDAE9295-B5C5-44F1-9551-325732C858E5}" srcOrd="1" destOrd="0" presId="urn:microsoft.com/office/officeart/2008/layout/HalfCircleOrganizationChart"/>
    <dgm:cxn modelId="{1ADDF6B6-95D5-4A3F-A49F-9021E4E6D666}" type="presParOf" srcId="{0A595AC0-FF91-4257-A290-06A0611E6CAB}" destId="{685CE4D8-E65B-477A-9C1F-9C0D4C478497}" srcOrd="2" destOrd="0" presId="urn:microsoft.com/office/officeart/2008/layout/HalfCircleOrganizationChart"/>
    <dgm:cxn modelId="{DC727583-72B5-4759-8AF3-EC1E3CD6821E}" type="presParOf" srcId="{FF4F8BD6-F988-4AB4-8374-936F31D8BB58}" destId="{C4391A88-C03E-44AD-BFAD-2F0A0D945E8A}" srcOrd="2" destOrd="0" presId="urn:microsoft.com/office/officeart/2008/layout/HalfCircleOrganizationChart"/>
    <dgm:cxn modelId="{B929C91D-572C-4912-B11F-ABF68C20A0A4}" type="presParOf" srcId="{FF4F8BD6-F988-4AB4-8374-936F31D8BB58}" destId="{70C1DCA7-1394-499D-9051-49F2697E3AE6}" srcOrd="3" destOrd="0" presId="urn:microsoft.com/office/officeart/2008/layout/HalfCircleOrganizationChart"/>
    <dgm:cxn modelId="{257A96CC-14EE-40F4-BAEF-893666187F13}" type="presParOf" srcId="{70C1DCA7-1394-499D-9051-49F2697E3AE6}" destId="{D4008E64-2ED9-42B1-BF28-75C2A92EAFF1}" srcOrd="0" destOrd="0" presId="urn:microsoft.com/office/officeart/2008/layout/HalfCircleOrganizationChart"/>
    <dgm:cxn modelId="{8E9A87A2-3859-45F4-82D3-B8B875F1FD40}" type="presParOf" srcId="{D4008E64-2ED9-42B1-BF28-75C2A92EAFF1}" destId="{3D13B9A4-C0F0-4565-9208-305E390A484F}" srcOrd="0" destOrd="0" presId="urn:microsoft.com/office/officeart/2008/layout/HalfCircleOrganizationChart"/>
    <dgm:cxn modelId="{5D2B2AA1-35D7-4877-82C2-9C00F267398E}" type="presParOf" srcId="{D4008E64-2ED9-42B1-BF28-75C2A92EAFF1}" destId="{5729BAB4-C78C-428C-BDF6-62C63691BA3B}" srcOrd="1" destOrd="0" presId="urn:microsoft.com/office/officeart/2008/layout/HalfCircleOrganizationChart"/>
    <dgm:cxn modelId="{8F4BA0DB-89B2-4365-9113-E330A1F9A180}" type="presParOf" srcId="{D4008E64-2ED9-42B1-BF28-75C2A92EAFF1}" destId="{E9F48D4D-504B-48D3-B26A-B83BEEF7C3B5}" srcOrd="2" destOrd="0" presId="urn:microsoft.com/office/officeart/2008/layout/HalfCircleOrganizationChart"/>
    <dgm:cxn modelId="{566158EE-F90B-451E-BA54-56FC041F7FAD}" type="presParOf" srcId="{D4008E64-2ED9-42B1-BF28-75C2A92EAFF1}" destId="{7A163DD6-3A2F-4039-AF25-94273285E2FF}" srcOrd="3" destOrd="0" presId="urn:microsoft.com/office/officeart/2008/layout/HalfCircleOrganizationChart"/>
    <dgm:cxn modelId="{A970181C-1611-47F0-A215-C40765816E64}" type="presParOf" srcId="{70C1DCA7-1394-499D-9051-49F2697E3AE6}" destId="{5AF9791E-23C6-4D2F-AA66-CB6F87838922}" srcOrd="1" destOrd="0" presId="urn:microsoft.com/office/officeart/2008/layout/HalfCircleOrganizationChart"/>
    <dgm:cxn modelId="{09E671C4-9508-40C9-A43F-D188257AC6DC}" type="presParOf" srcId="{70C1DCA7-1394-499D-9051-49F2697E3AE6}" destId="{5968079C-60F0-43F1-B36A-7536CFD5CFE8}" srcOrd="2" destOrd="0" presId="urn:microsoft.com/office/officeart/2008/layout/HalfCircleOrganizationChart"/>
    <dgm:cxn modelId="{27F398DB-D830-4147-8165-2C3B0A72A6E3}" type="presParOf" srcId="{FF4F8BD6-F988-4AB4-8374-936F31D8BB58}" destId="{B6079EC5-6E64-4B44-8228-E376932996AF}" srcOrd="4" destOrd="0" presId="urn:microsoft.com/office/officeart/2008/layout/HalfCircleOrganizationChart"/>
    <dgm:cxn modelId="{1DC7CBAF-BE35-49DE-BB14-75FAD25FF1A5}" type="presParOf" srcId="{FF4F8BD6-F988-4AB4-8374-936F31D8BB58}" destId="{96B5405B-4D42-4677-BCF2-D61EE0556C8B}" srcOrd="5" destOrd="0" presId="urn:microsoft.com/office/officeart/2008/layout/HalfCircleOrganizationChart"/>
    <dgm:cxn modelId="{E28BB3D5-48EC-4959-8A20-A5D67AFB1CDE}" type="presParOf" srcId="{96B5405B-4D42-4677-BCF2-D61EE0556C8B}" destId="{E506C3EC-5982-45A8-BB94-94AB50B73197}" srcOrd="0" destOrd="0" presId="urn:microsoft.com/office/officeart/2008/layout/HalfCircleOrganizationChart"/>
    <dgm:cxn modelId="{B022D6AA-FA1E-4C95-9ADC-017DE7DD6339}" type="presParOf" srcId="{E506C3EC-5982-45A8-BB94-94AB50B73197}" destId="{A886A303-9D36-4468-B622-7505A879E4BB}" srcOrd="0" destOrd="0" presId="urn:microsoft.com/office/officeart/2008/layout/HalfCircleOrganizationChart"/>
    <dgm:cxn modelId="{DEEB722C-0D53-4C9A-83B7-3694293F3F3F}" type="presParOf" srcId="{E506C3EC-5982-45A8-BB94-94AB50B73197}" destId="{7508A9B0-0608-4EBC-BFE4-85D16980F657}" srcOrd="1" destOrd="0" presId="urn:microsoft.com/office/officeart/2008/layout/HalfCircleOrganizationChart"/>
    <dgm:cxn modelId="{A6596681-B175-448C-83B0-1085EC582EA9}" type="presParOf" srcId="{E506C3EC-5982-45A8-BB94-94AB50B73197}" destId="{89B278E0-57D4-442D-9772-4C862575A903}" srcOrd="2" destOrd="0" presId="urn:microsoft.com/office/officeart/2008/layout/HalfCircleOrganizationChart"/>
    <dgm:cxn modelId="{96DBA5AF-A68A-400D-BA9A-12997ECA1452}" type="presParOf" srcId="{E506C3EC-5982-45A8-BB94-94AB50B73197}" destId="{F2CB852B-7DB9-45C6-8BB5-C63E28CDE923}" srcOrd="3" destOrd="0" presId="urn:microsoft.com/office/officeart/2008/layout/HalfCircleOrganizationChart"/>
    <dgm:cxn modelId="{5E4385A1-96E8-4989-AEB7-38D8E1C6C6FC}" type="presParOf" srcId="{96B5405B-4D42-4677-BCF2-D61EE0556C8B}" destId="{D798B8D7-1D23-4180-91F3-0EE72E2F85A9}" srcOrd="1" destOrd="0" presId="urn:microsoft.com/office/officeart/2008/layout/HalfCircleOrganizationChart"/>
    <dgm:cxn modelId="{77A96DD8-C112-4700-B232-15ED95CDB4F9}" type="presParOf" srcId="{96B5405B-4D42-4677-BCF2-D61EE0556C8B}" destId="{B6638F28-F09B-4CDE-BBC5-0A1C8EF406A2}" srcOrd="2" destOrd="0" presId="urn:microsoft.com/office/officeart/2008/layout/HalfCircleOrganizationChart"/>
    <dgm:cxn modelId="{3316F1EF-BEDB-4BD5-AAD4-E8D971F34F80}" type="presParOf" srcId="{FF4F8BD6-F988-4AB4-8374-936F31D8BB58}" destId="{5AE899BB-41C5-4563-AF17-E4CABA47B5A8}" srcOrd="6" destOrd="0" presId="urn:microsoft.com/office/officeart/2008/layout/HalfCircleOrganizationChart"/>
    <dgm:cxn modelId="{854FE400-F731-49E3-B689-7B02B24816FD}" type="presParOf" srcId="{FF4F8BD6-F988-4AB4-8374-936F31D8BB58}" destId="{D6ABBBA3-DF1D-4C2F-8D45-D1A98F755973}" srcOrd="7" destOrd="0" presId="urn:microsoft.com/office/officeart/2008/layout/HalfCircleOrganizationChart"/>
    <dgm:cxn modelId="{BAC5C4DE-6A87-4970-9CEC-9E360B60B926}" type="presParOf" srcId="{D6ABBBA3-DF1D-4C2F-8D45-D1A98F755973}" destId="{55B8265A-E1DA-4AA9-99BD-84738F3DA3DE}" srcOrd="0" destOrd="0" presId="urn:microsoft.com/office/officeart/2008/layout/HalfCircleOrganizationChart"/>
    <dgm:cxn modelId="{542F4643-23BB-40BC-8061-BF7BBD9BC618}" type="presParOf" srcId="{55B8265A-E1DA-4AA9-99BD-84738F3DA3DE}" destId="{EEE37E8E-F126-41BE-85D1-360A84FF1F2F}" srcOrd="0" destOrd="0" presId="urn:microsoft.com/office/officeart/2008/layout/HalfCircleOrganizationChart"/>
    <dgm:cxn modelId="{BE8AAAD8-A7E8-48AE-9E97-C33874B2AD88}" type="presParOf" srcId="{55B8265A-E1DA-4AA9-99BD-84738F3DA3DE}" destId="{6E5FE950-CDD4-411D-AA91-A3A888821DDE}" srcOrd="1" destOrd="0" presId="urn:microsoft.com/office/officeart/2008/layout/HalfCircleOrganizationChart"/>
    <dgm:cxn modelId="{62CB9CB8-CB7D-43AD-9188-E9EDB5769FAA}" type="presParOf" srcId="{55B8265A-E1DA-4AA9-99BD-84738F3DA3DE}" destId="{B0058879-3427-4BC1-AFE8-F0885C7085AC}" srcOrd="2" destOrd="0" presId="urn:microsoft.com/office/officeart/2008/layout/HalfCircleOrganizationChart"/>
    <dgm:cxn modelId="{777A0FE1-9157-4FA4-AB6F-EF2F80DA6B69}" type="presParOf" srcId="{55B8265A-E1DA-4AA9-99BD-84738F3DA3DE}" destId="{684C2F86-9091-4B22-A6B6-BB51438B8022}" srcOrd="3" destOrd="0" presId="urn:microsoft.com/office/officeart/2008/layout/HalfCircleOrganizationChart"/>
    <dgm:cxn modelId="{D094E085-90C9-4B66-BA9B-4E415B572BC6}" type="presParOf" srcId="{D6ABBBA3-DF1D-4C2F-8D45-D1A98F755973}" destId="{7F50D602-DD4F-462E-BB5F-65B25E5C27E2}" srcOrd="1" destOrd="0" presId="urn:microsoft.com/office/officeart/2008/layout/HalfCircleOrganizationChart"/>
    <dgm:cxn modelId="{02D8673C-AA61-4B21-AAE2-08C8FE778265}" type="presParOf" srcId="{D6ABBBA3-DF1D-4C2F-8D45-D1A98F755973}" destId="{89704579-F541-4CE1-B7CB-BB4887C33191}" srcOrd="2" destOrd="0" presId="urn:microsoft.com/office/officeart/2008/layout/HalfCircleOrganizationChart"/>
    <dgm:cxn modelId="{6E2DBC48-8D30-4884-975D-93BAABB2B577}" type="presParOf" srcId="{C1EA680B-DE51-4075-B31B-17287180D6CE}" destId="{19D0D783-928E-4B1D-BEC8-30A496D8BAA2}" srcOrd="2" destOrd="0" presId="urn:microsoft.com/office/officeart/2008/layout/HalfCircleOrganizationChart"/>
    <dgm:cxn modelId="{80886EF6-AD79-402F-B025-98F160283057}" type="presParOf" srcId="{4AB9F93D-21C7-444D-BB07-9CDFD16FDDB0}" destId="{F57A6DFB-34BA-46A5-8923-07EB3F60CB6D}" srcOrd="4" destOrd="0" presId="urn:microsoft.com/office/officeart/2008/layout/HalfCircleOrganizationChart"/>
    <dgm:cxn modelId="{6F6E92F6-F182-4137-9A45-2376D1591A9D}" type="presParOf" srcId="{4AB9F93D-21C7-444D-BB07-9CDFD16FDDB0}" destId="{2927C7F0-29C6-497A-A4E9-2CDFBB220555}" srcOrd="5" destOrd="0" presId="urn:microsoft.com/office/officeart/2008/layout/HalfCircleOrganizationChart"/>
    <dgm:cxn modelId="{B845438D-329D-48A4-9F47-43AA17086C83}" type="presParOf" srcId="{2927C7F0-29C6-497A-A4E9-2CDFBB220555}" destId="{E241EB87-23F2-4CBA-8E08-D4B495758CAF}" srcOrd="0" destOrd="0" presId="urn:microsoft.com/office/officeart/2008/layout/HalfCircleOrganizationChart"/>
    <dgm:cxn modelId="{D8BF7AB3-39A2-4313-88B1-CFECB71B0AC7}" type="presParOf" srcId="{E241EB87-23F2-4CBA-8E08-D4B495758CAF}" destId="{5BAC7B92-BE22-4F55-AF8F-DCDA1BE157E8}" srcOrd="0" destOrd="0" presId="urn:microsoft.com/office/officeart/2008/layout/HalfCircleOrganizationChart"/>
    <dgm:cxn modelId="{A9DAE6EE-F654-484C-A9B0-F7CEF59EE37B}" type="presParOf" srcId="{E241EB87-23F2-4CBA-8E08-D4B495758CAF}" destId="{C7106CAF-9F37-43A5-9F88-1F80D6BB0203}" srcOrd="1" destOrd="0" presId="urn:microsoft.com/office/officeart/2008/layout/HalfCircleOrganizationChart"/>
    <dgm:cxn modelId="{A21C49A2-F337-4ECF-892D-ABD4E505A789}" type="presParOf" srcId="{E241EB87-23F2-4CBA-8E08-D4B495758CAF}" destId="{698F938E-DE69-490C-AB44-C8BB9090F9D8}" srcOrd="2" destOrd="0" presId="urn:microsoft.com/office/officeart/2008/layout/HalfCircleOrganizationChart"/>
    <dgm:cxn modelId="{0A945BB6-1FB3-4D4A-BDAD-1ABB44B5FC1C}" type="presParOf" srcId="{E241EB87-23F2-4CBA-8E08-D4B495758CAF}" destId="{48510B81-8677-4437-92E1-66811673C983}" srcOrd="3" destOrd="0" presId="urn:microsoft.com/office/officeart/2008/layout/HalfCircleOrganizationChart"/>
    <dgm:cxn modelId="{523C627E-8535-4600-95DB-402B2D57AA71}" type="presParOf" srcId="{2927C7F0-29C6-497A-A4E9-2CDFBB220555}" destId="{81790BA3-C237-4C55-8157-F567B77C3E59}" srcOrd="1" destOrd="0" presId="urn:microsoft.com/office/officeart/2008/layout/HalfCircleOrganizationChart"/>
    <dgm:cxn modelId="{FB80691B-770A-4FAA-9F96-893760FF81B6}" type="presParOf" srcId="{81790BA3-C237-4C55-8157-F567B77C3E59}" destId="{D04F9765-E9BE-4542-B2BE-3D33CC55DE84}" srcOrd="0" destOrd="0" presId="urn:microsoft.com/office/officeart/2008/layout/HalfCircleOrganizationChart"/>
    <dgm:cxn modelId="{322932DF-C8BC-46BB-9CB1-C00BFC2E8D80}" type="presParOf" srcId="{81790BA3-C237-4C55-8157-F567B77C3E59}" destId="{182F8B0B-4260-49AF-8629-3A1AF15AB6C2}" srcOrd="1" destOrd="0" presId="urn:microsoft.com/office/officeart/2008/layout/HalfCircleOrganizationChart"/>
    <dgm:cxn modelId="{8D9DBC0B-B5ED-4A02-80E9-AB92E64F3883}" type="presParOf" srcId="{182F8B0B-4260-49AF-8629-3A1AF15AB6C2}" destId="{9497549B-3864-42E6-BC0E-0268800C7C0C}" srcOrd="0" destOrd="0" presId="urn:microsoft.com/office/officeart/2008/layout/HalfCircleOrganizationChart"/>
    <dgm:cxn modelId="{1A8807E1-02EB-4B7C-B191-E9EC8108479D}" type="presParOf" srcId="{9497549B-3864-42E6-BC0E-0268800C7C0C}" destId="{DEF8077C-3B3E-4F32-842A-9AA85D55B3A4}" srcOrd="0" destOrd="0" presId="urn:microsoft.com/office/officeart/2008/layout/HalfCircleOrganizationChart"/>
    <dgm:cxn modelId="{3B03D228-02BF-4158-BFA7-0CEA40897E05}" type="presParOf" srcId="{9497549B-3864-42E6-BC0E-0268800C7C0C}" destId="{B3601F3A-C11A-4654-9A27-66A99120DF06}" srcOrd="1" destOrd="0" presId="urn:microsoft.com/office/officeart/2008/layout/HalfCircleOrganizationChart"/>
    <dgm:cxn modelId="{943354F5-9822-48B8-B4F0-CD571861434F}" type="presParOf" srcId="{9497549B-3864-42E6-BC0E-0268800C7C0C}" destId="{A52CB87D-1C6C-49FF-BDAA-16F466E4575E}" srcOrd="2" destOrd="0" presId="urn:microsoft.com/office/officeart/2008/layout/HalfCircleOrganizationChart"/>
    <dgm:cxn modelId="{845AA705-A191-4E9B-BF3A-25E72189383E}" type="presParOf" srcId="{9497549B-3864-42E6-BC0E-0268800C7C0C}" destId="{019A3F00-87D6-470C-8B99-3579CFAAD49F}" srcOrd="3" destOrd="0" presId="urn:microsoft.com/office/officeart/2008/layout/HalfCircleOrganizationChart"/>
    <dgm:cxn modelId="{326C3E31-03FE-4E91-BE74-21A087EB2C81}" type="presParOf" srcId="{182F8B0B-4260-49AF-8629-3A1AF15AB6C2}" destId="{09D593D1-0D22-4B4F-9FB1-B0FB8B1A3DE3}" srcOrd="1" destOrd="0" presId="urn:microsoft.com/office/officeart/2008/layout/HalfCircleOrganizationChart"/>
    <dgm:cxn modelId="{48E8C6AC-B117-496B-88C0-803F1223022A}" type="presParOf" srcId="{182F8B0B-4260-49AF-8629-3A1AF15AB6C2}" destId="{C7A75DF6-DB99-49DB-A482-D7D166EC0D28}" srcOrd="2" destOrd="0" presId="urn:microsoft.com/office/officeart/2008/layout/HalfCircleOrganizationChart"/>
    <dgm:cxn modelId="{DBF971EB-E9EB-42E4-BA95-3163AD96E836}" type="presParOf" srcId="{81790BA3-C237-4C55-8157-F567B77C3E59}" destId="{17FC0FEF-800B-44E7-B19B-24F7F372C44A}" srcOrd="2" destOrd="0" presId="urn:microsoft.com/office/officeart/2008/layout/HalfCircleOrganizationChart"/>
    <dgm:cxn modelId="{06A29AE3-300E-4B33-9A38-949578683D64}" type="presParOf" srcId="{81790BA3-C237-4C55-8157-F567B77C3E59}" destId="{CAF62ACD-BAD4-46BD-B952-8AD86BEAE432}" srcOrd="3" destOrd="0" presId="urn:microsoft.com/office/officeart/2008/layout/HalfCircleOrganizationChart"/>
    <dgm:cxn modelId="{2ECB712D-0133-439F-A1BD-E81EBC121E40}" type="presParOf" srcId="{CAF62ACD-BAD4-46BD-B952-8AD86BEAE432}" destId="{6968F0F3-234C-4E29-A9DA-B39783AB92A6}" srcOrd="0" destOrd="0" presId="urn:microsoft.com/office/officeart/2008/layout/HalfCircleOrganizationChart"/>
    <dgm:cxn modelId="{A7B9D8EB-FEDB-4A5C-A951-264F91301E14}" type="presParOf" srcId="{6968F0F3-234C-4E29-A9DA-B39783AB92A6}" destId="{C0126E61-A153-400D-9133-D4315E0078FB}" srcOrd="0" destOrd="0" presId="urn:microsoft.com/office/officeart/2008/layout/HalfCircleOrganizationChart"/>
    <dgm:cxn modelId="{31CE03D3-8B13-43D4-A992-2BB01BDC0456}" type="presParOf" srcId="{6968F0F3-234C-4E29-A9DA-B39783AB92A6}" destId="{4DF888AB-EDE4-4B87-A117-31C90A69D448}" srcOrd="1" destOrd="0" presId="urn:microsoft.com/office/officeart/2008/layout/HalfCircleOrganizationChart"/>
    <dgm:cxn modelId="{2CAC7A1C-F3B4-407D-A352-81ADEB7CDFAB}" type="presParOf" srcId="{6968F0F3-234C-4E29-A9DA-B39783AB92A6}" destId="{350CA742-16CD-4976-BF8A-ED48064A448C}" srcOrd="2" destOrd="0" presId="urn:microsoft.com/office/officeart/2008/layout/HalfCircleOrganizationChart"/>
    <dgm:cxn modelId="{B499549B-C796-4BAD-BE02-8B219D7CA29D}" type="presParOf" srcId="{6968F0F3-234C-4E29-A9DA-B39783AB92A6}" destId="{605B0BBF-2120-4AAB-A66D-0ED7DE8A68AC}" srcOrd="3" destOrd="0" presId="urn:microsoft.com/office/officeart/2008/layout/HalfCircleOrganizationChart"/>
    <dgm:cxn modelId="{BF67FF96-FC72-4C50-89A6-E9999903530A}" type="presParOf" srcId="{CAF62ACD-BAD4-46BD-B952-8AD86BEAE432}" destId="{B0E01547-2161-4D83-AAAC-83D217B4EDB3}" srcOrd="1" destOrd="0" presId="urn:microsoft.com/office/officeart/2008/layout/HalfCircleOrganizationChart"/>
    <dgm:cxn modelId="{3F9514FD-ACDC-4831-A342-96411DC78A57}" type="presParOf" srcId="{CAF62ACD-BAD4-46BD-B952-8AD86BEAE432}" destId="{85E5B6C4-1D04-4B64-91B7-F810589BBA12}" srcOrd="2" destOrd="0" presId="urn:microsoft.com/office/officeart/2008/layout/HalfCircleOrganizationChart"/>
    <dgm:cxn modelId="{CBB0ED51-3F1A-4566-8D3E-96D3701E2BE2}" type="presParOf" srcId="{81790BA3-C237-4C55-8157-F567B77C3E59}" destId="{CEDFBFB3-9F08-4730-9415-E586608FF816}" srcOrd="4" destOrd="0" presId="urn:microsoft.com/office/officeart/2008/layout/HalfCircleOrganizationChart"/>
    <dgm:cxn modelId="{9F1429BF-A76B-4614-9232-C5189E05C8B4}" type="presParOf" srcId="{81790BA3-C237-4C55-8157-F567B77C3E59}" destId="{C2BFB737-3C2C-4AC5-A965-0C73711225D9}" srcOrd="5" destOrd="0" presId="urn:microsoft.com/office/officeart/2008/layout/HalfCircleOrganizationChart"/>
    <dgm:cxn modelId="{9C05D8B7-798B-4F8D-901C-0050EFB7A785}" type="presParOf" srcId="{C2BFB737-3C2C-4AC5-A965-0C73711225D9}" destId="{0F728CE1-6174-4218-834A-BC1D1962C10B}" srcOrd="0" destOrd="0" presId="urn:microsoft.com/office/officeart/2008/layout/HalfCircleOrganizationChart"/>
    <dgm:cxn modelId="{0D7CF617-2475-4738-83D2-C65C9643ADEC}" type="presParOf" srcId="{0F728CE1-6174-4218-834A-BC1D1962C10B}" destId="{B9762C71-ED10-43C7-99D5-B0D644C79D73}" srcOrd="0" destOrd="0" presId="urn:microsoft.com/office/officeart/2008/layout/HalfCircleOrganizationChart"/>
    <dgm:cxn modelId="{C8A1ACB3-B472-4B09-AE5F-8D0B072E8C20}" type="presParOf" srcId="{0F728CE1-6174-4218-834A-BC1D1962C10B}" destId="{AC378F6A-43FB-425F-A062-E1BCAB7241D0}" srcOrd="1" destOrd="0" presId="urn:microsoft.com/office/officeart/2008/layout/HalfCircleOrganizationChart"/>
    <dgm:cxn modelId="{E059DB83-DBC4-4A91-B9D6-CA2DD28C6FEA}" type="presParOf" srcId="{0F728CE1-6174-4218-834A-BC1D1962C10B}" destId="{EF62EEF3-9EC2-4043-8A57-5D3C865652D5}" srcOrd="2" destOrd="0" presId="urn:microsoft.com/office/officeart/2008/layout/HalfCircleOrganizationChart"/>
    <dgm:cxn modelId="{071BAB6A-C06B-4EA4-A332-4318C1442847}" type="presParOf" srcId="{0F728CE1-6174-4218-834A-BC1D1962C10B}" destId="{2FF785DB-BBB9-4D96-BAF4-40B7FD771E6C}" srcOrd="3" destOrd="0" presId="urn:microsoft.com/office/officeart/2008/layout/HalfCircleOrganizationChart"/>
    <dgm:cxn modelId="{4FB23637-E93B-4FFA-ABB1-B281C4F383E0}" type="presParOf" srcId="{C2BFB737-3C2C-4AC5-A965-0C73711225D9}" destId="{DFB3617D-9DE0-4778-ACC0-4DA014E643DF}" srcOrd="1" destOrd="0" presId="urn:microsoft.com/office/officeart/2008/layout/HalfCircleOrganizationChart"/>
    <dgm:cxn modelId="{201ABD27-ED35-45F6-A26C-431E98116C45}" type="presParOf" srcId="{C2BFB737-3C2C-4AC5-A965-0C73711225D9}" destId="{8BC79BC9-F192-4E22-8974-C3E685BC9F9D}" srcOrd="2" destOrd="0" presId="urn:microsoft.com/office/officeart/2008/layout/HalfCircleOrganizationChart"/>
    <dgm:cxn modelId="{9858DF74-CF95-4F01-81DC-F0EF6C682B8F}" type="presParOf" srcId="{81790BA3-C237-4C55-8157-F567B77C3E59}" destId="{24CA0DC9-ADBD-4961-B12F-AB575B1795DE}" srcOrd="6" destOrd="0" presId="urn:microsoft.com/office/officeart/2008/layout/HalfCircleOrganizationChart"/>
    <dgm:cxn modelId="{D0F2270A-4EF1-4840-B1B5-5F1EB7278B1E}" type="presParOf" srcId="{81790BA3-C237-4C55-8157-F567B77C3E59}" destId="{B92AC595-E833-434C-B9F5-5834FBB1BCDE}" srcOrd="7" destOrd="0" presId="urn:microsoft.com/office/officeart/2008/layout/HalfCircleOrganizationChart"/>
    <dgm:cxn modelId="{4C0B3593-56AA-4AE1-A73D-8736BC88A801}" type="presParOf" srcId="{B92AC595-E833-434C-B9F5-5834FBB1BCDE}" destId="{744D892E-4161-4BD8-8109-81F2C44744E4}" srcOrd="0" destOrd="0" presId="urn:microsoft.com/office/officeart/2008/layout/HalfCircleOrganizationChart"/>
    <dgm:cxn modelId="{6BC668AF-30C9-4BB0-9C7B-AD0FA09C0E7D}" type="presParOf" srcId="{744D892E-4161-4BD8-8109-81F2C44744E4}" destId="{8326881D-9CC9-4195-9E8E-32C93B35CB41}" srcOrd="0" destOrd="0" presId="urn:microsoft.com/office/officeart/2008/layout/HalfCircleOrganizationChart"/>
    <dgm:cxn modelId="{372571D6-2710-4E8B-BB50-68D598A450D4}" type="presParOf" srcId="{744D892E-4161-4BD8-8109-81F2C44744E4}" destId="{D9C355C9-00CC-420A-9254-77C1407100BD}" srcOrd="1" destOrd="0" presId="urn:microsoft.com/office/officeart/2008/layout/HalfCircleOrganizationChart"/>
    <dgm:cxn modelId="{31E101A5-B635-430D-82AA-5F6A9261A33D}" type="presParOf" srcId="{744D892E-4161-4BD8-8109-81F2C44744E4}" destId="{79866213-993D-49FD-8572-AC0C40E9AE87}" srcOrd="2" destOrd="0" presId="urn:microsoft.com/office/officeart/2008/layout/HalfCircleOrganizationChart"/>
    <dgm:cxn modelId="{7287B49A-A637-432B-8264-11B9F0E46D16}" type="presParOf" srcId="{744D892E-4161-4BD8-8109-81F2C44744E4}" destId="{CFDB47D1-5C4F-4DC3-A67A-A13665FDBC52}" srcOrd="3" destOrd="0" presId="urn:microsoft.com/office/officeart/2008/layout/HalfCircleOrganizationChart"/>
    <dgm:cxn modelId="{11C1F027-B640-450E-9A2A-093F5B636D71}" type="presParOf" srcId="{B92AC595-E833-434C-B9F5-5834FBB1BCDE}" destId="{6D96C727-FED6-44BC-AA6C-3C6D8197BC8C}" srcOrd="1" destOrd="0" presId="urn:microsoft.com/office/officeart/2008/layout/HalfCircleOrganizationChart"/>
    <dgm:cxn modelId="{A140E13B-BEB6-4703-A39D-342124D55116}" type="presParOf" srcId="{B92AC595-E833-434C-B9F5-5834FBB1BCDE}" destId="{20E5BB6C-AD48-4DA6-8AD8-C18CE49DC559}" srcOrd="2" destOrd="0" presId="urn:microsoft.com/office/officeart/2008/layout/HalfCircleOrganizationChart"/>
    <dgm:cxn modelId="{C29F33FB-63AF-4564-9891-879D5A8F7111}" type="presParOf" srcId="{81790BA3-C237-4C55-8157-F567B77C3E59}" destId="{45C92D8F-0447-4BAA-88F3-633E0C97C09E}" srcOrd="8" destOrd="0" presId="urn:microsoft.com/office/officeart/2008/layout/HalfCircleOrganizationChart"/>
    <dgm:cxn modelId="{B53A55C2-C695-4EEE-A413-01FBEE304E34}" type="presParOf" srcId="{81790BA3-C237-4C55-8157-F567B77C3E59}" destId="{F6775CFA-6631-4D15-BE59-4AAB4E9F203A}" srcOrd="9" destOrd="0" presId="urn:microsoft.com/office/officeart/2008/layout/HalfCircleOrganizationChart"/>
    <dgm:cxn modelId="{0EB0371F-0046-4019-96DF-E11CD5264732}" type="presParOf" srcId="{F6775CFA-6631-4D15-BE59-4AAB4E9F203A}" destId="{DA2B17FD-F0F5-434F-B9D7-D7028C39B751}" srcOrd="0" destOrd="0" presId="urn:microsoft.com/office/officeart/2008/layout/HalfCircleOrganizationChart"/>
    <dgm:cxn modelId="{8CB7BFC8-4342-4462-A993-9EB92D287C86}" type="presParOf" srcId="{DA2B17FD-F0F5-434F-B9D7-D7028C39B751}" destId="{C47273A4-D089-4A3C-B404-C42A7979642C}" srcOrd="0" destOrd="0" presId="urn:microsoft.com/office/officeart/2008/layout/HalfCircleOrganizationChart"/>
    <dgm:cxn modelId="{C22AF5EC-252C-422A-B82F-4B5B07DD7881}" type="presParOf" srcId="{DA2B17FD-F0F5-434F-B9D7-D7028C39B751}" destId="{976CFABE-C8F0-4851-9533-B82229198029}" srcOrd="1" destOrd="0" presId="urn:microsoft.com/office/officeart/2008/layout/HalfCircleOrganizationChart"/>
    <dgm:cxn modelId="{D0A56461-D543-49AF-8AB8-09C11887693D}" type="presParOf" srcId="{DA2B17FD-F0F5-434F-B9D7-D7028C39B751}" destId="{7BC5AC0C-0288-4700-8AF3-681EB23221CB}" srcOrd="2" destOrd="0" presId="urn:microsoft.com/office/officeart/2008/layout/HalfCircleOrganizationChart"/>
    <dgm:cxn modelId="{16D33B82-A46C-4739-B8E9-31C2A55A5CDE}" type="presParOf" srcId="{DA2B17FD-F0F5-434F-B9D7-D7028C39B751}" destId="{DFBA4B1D-7D19-446A-903A-A4572C579CD7}" srcOrd="3" destOrd="0" presId="urn:microsoft.com/office/officeart/2008/layout/HalfCircleOrganizationChart"/>
    <dgm:cxn modelId="{3E5DBFA2-FE98-43FC-9D47-21C054366526}" type="presParOf" srcId="{F6775CFA-6631-4D15-BE59-4AAB4E9F203A}" destId="{D5776DC1-50A3-4980-95E0-7074F261B26D}" srcOrd="1" destOrd="0" presId="urn:microsoft.com/office/officeart/2008/layout/HalfCircleOrganizationChart"/>
    <dgm:cxn modelId="{239C71D7-0064-4D48-AA1F-9330D2506FA3}" type="presParOf" srcId="{F6775CFA-6631-4D15-BE59-4AAB4E9F203A}" destId="{D7CA16A7-E72F-44AA-9565-087FE2FFB0CD}" srcOrd="2" destOrd="0" presId="urn:microsoft.com/office/officeart/2008/layout/HalfCircleOrganizationChart"/>
    <dgm:cxn modelId="{BEF2DD51-B4D8-49B6-9377-AC1B90F75A69}" type="presParOf" srcId="{2927C7F0-29C6-497A-A4E9-2CDFBB220555}" destId="{853D6467-145B-4671-8936-38CD74311821}" srcOrd="2" destOrd="0" presId="urn:microsoft.com/office/officeart/2008/layout/HalfCircleOrganizationChart"/>
    <dgm:cxn modelId="{9382D85D-896A-48E7-AC79-5FBBB1A1C899}" type="presParOf" srcId="{D130A847-AE23-4DDF-8CC3-B54B32C421F4}" destId="{C57581F7-79EC-4998-BABC-668BF2EA0F04}"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5BA3F90-FD29-4246-B8BC-4715F3B38D59}" type="doc">
      <dgm:prSet loTypeId="urn:microsoft.com/office/officeart/2009/layout/CirclePictureHierarchy" loCatId="hierarchy" qsTypeId="urn:microsoft.com/office/officeart/2005/8/quickstyle/simple1" qsCatId="simple" csTypeId="urn:microsoft.com/office/officeart/2005/8/colors/accent0_3" csCatId="mainScheme" phldr="1"/>
      <dgm:spPr/>
      <dgm:t>
        <a:bodyPr/>
        <a:lstStyle/>
        <a:p>
          <a:endParaRPr lang="es-EC"/>
        </a:p>
      </dgm:t>
    </dgm:pt>
    <dgm:pt modelId="{731E8797-61E1-4B3D-AAA2-38A12067B844}">
      <dgm:prSet phldrT="[Texto]"/>
      <dgm:spPr/>
      <dgm:t>
        <a:bodyPr/>
        <a:lstStyle/>
        <a:p>
          <a:r>
            <a:rPr lang="es-EC" b="1" dirty="0" smtClean="0"/>
            <a:t>Escuela contra incendios y control de averías</a:t>
          </a:r>
          <a:endParaRPr lang="es-EC" b="1" dirty="0"/>
        </a:p>
      </dgm:t>
    </dgm:pt>
    <dgm:pt modelId="{2BE4F65F-692D-4B36-A47E-877B956BABFB}" type="parTrans" cxnId="{6F7CCB2D-5AEB-40FE-A4E2-42B73335B2DF}">
      <dgm:prSet/>
      <dgm:spPr/>
      <dgm:t>
        <a:bodyPr/>
        <a:lstStyle/>
        <a:p>
          <a:endParaRPr lang="es-EC"/>
        </a:p>
      </dgm:t>
    </dgm:pt>
    <dgm:pt modelId="{31E694E0-201B-49AA-A803-EF743DCAD769}" type="sibTrans" cxnId="{6F7CCB2D-5AEB-40FE-A4E2-42B73335B2DF}">
      <dgm:prSet/>
      <dgm:spPr/>
      <dgm:t>
        <a:bodyPr/>
        <a:lstStyle/>
        <a:p>
          <a:endParaRPr lang="es-EC"/>
        </a:p>
      </dgm:t>
    </dgm:pt>
    <dgm:pt modelId="{93E15BA5-0A75-45B6-816B-66F423DEC9C8}">
      <dgm:prSet phldrT="[Texto]"/>
      <dgm:spPr/>
      <dgm:t>
        <a:bodyPr/>
        <a:lstStyle/>
        <a:p>
          <a:r>
            <a:rPr lang="es-EC" dirty="0" smtClean="0"/>
            <a:t>Campos de entrenamiento</a:t>
          </a:r>
          <a:endParaRPr lang="es-EC" dirty="0"/>
        </a:p>
      </dgm:t>
    </dgm:pt>
    <dgm:pt modelId="{E2CF2F8B-6981-48B2-8BF3-BF98E5693B53}" type="parTrans" cxnId="{65F39A79-55D3-4C55-B251-AB7728B8CC5C}">
      <dgm:prSet/>
      <dgm:spPr/>
      <dgm:t>
        <a:bodyPr/>
        <a:lstStyle/>
        <a:p>
          <a:endParaRPr lang="es-EC"/>
        </a:p>
      </dgm:t>
    </dgm:pt>
    <dgm:pt modelId="{A2B8ED88-C9C3-4781-B7EB-A5D1BD66C155}" type="sibTrans" cxnId="{65F39A79-55D3-4C55-B251-AB7728B8CC5C}">
      <dgm:prSet/>
      <dgm:spPr/>
      <dgm:t>
        <a:bodyPr/>
        <a:lstStyle/>
        <a:p>
          <a:endParaRPr lang="es-EC"/>
        </a:p>
      </dgm:t>
    </dgm:pt>
    <dgm:pt modelId="{FC512B3B-9DBD-4376-92E6-93609471FC91}">
      <dgm:prSet phldrT="[Texto]"/>
      <dgm:spPr/>
      <dgm:t>
        <a:bodyPr/>
        <a:lstStyle/>
        <a:p>
          <a:r>
            <a:rPr lang="es-EC" dirty="0" smtClean="0"/>
            <a:t>Control de incendio</a:t>
          </a:r>
          <a:endParaRPr lang="es-EC" dirty="0"/>
        </a:p>
      </dgm:t>
    </dgm:pt>
    <dgm:pt modelId="{883A04C2-A515-4A11-A1F6-CF4544606EEA}" type="parTrans" cxnId="{6FBD5688-8130-43B1-8087-1BC41371097E}">
      <dgm:prSet/>
      <dgm:spPr/>
      <dgm:t>
        <a:bodyPr/>
        <a:lstStyle/>
        <a:p>
          <a:endParaRPr lang="es-EC"/>
        </a:p>
      </dgm:t>
    </dgm:pt>
    <dgm:pt modelId="{D12AB7AC-AB4D-46FC-8556-9746A0CE9C85}" type="sibTrans" cxnId="{6FBD5688-8130-43B1-8087-1BC41371097E}">
      <dgm:prSet/>
      <dgm:spPr/>
      <dgm:t>
        <a:bodyPr/>
        <a:lstStyle/>
        <a:p>
          <a:endParaRPr lang="es-EC"/>
        </a:p>
      </dgm:t>
    </dgm:pt>
    <dgm:pt modelId="{C14BC594-5469-4DB2-A0C8-D985EEFAF9C1}">
      <dgm:prSet phldrT="[Texto]"/>
      <dgm:spPr/>
      <dgm:t>
        <a:bodyPr/>
        <a:lstStyle/>
        <a:p>
          <a:r>
            <a:rPr lang="es-EC" dirty="0" smtClean="0"/>
            <a:t>Combate de incendios</a:t>
          </a:r>
          <a:endParaRPr lang="es-EC" dirty="0"/>
        </a:p>
      </dgm:t>
    </dgm:pt>
    <dgm:pt modelId="{102A5C7E-1604-477B-A2A8-992460C96C94}" type="parTrans" cxnId="{01A90BED-34C2-477B-99BD-B5D50DC37EFD}">
      <dgm:prSet/>
      <dgm:spPr/>
      <dgm:t>
        <a:bodyPr/>
        <a:lstStyle/>
        <a:p>
          <a:endParaRPr lang="es-EC"/>
        </a:p>
      </dgm:t>
    </dgm:pt>
    <dgm:pt modelId="{A0CE464B-DE2A-496C-A220-1C45DCF0544E}" type="sibTrans" cxnId="{01A90BED-34C2-477B-99BD-B5D50DC37EFD}">
      <dgm:prSet/>
      <dgm:spPr/>
      <dgm:t>
        <a:bodyPr/>
        <a:lstStyle/>
        <a:p>
          <a:endParaRPr lang="es-EC"/>
        </a:p>
      </dgm:t>
    </dgm:pt>
    <dgm:pt modelId="{E99BCF4E-B727-4EFA-9F32-6E2F6D716065}">
      <dgm:prSet phldrT="[Texto]"/>
      <dgm:spPr/>
      <dgm:t>
        <a:bodyPr/>
        <a:lstStyle/>
        <a:p>
          <a:r>
            <a:rPr lang="es-EC" dirty="0" smtClean="0"/>
            <a:t>Control de averías</a:t>
          </a:r>
          <a:endParaRPr lang="es-EC" dirty="0"/>
        </a:p>
      </dgm:t>
    </dgm:pt>
    <dgm:pt modelId="{77A50EEA-D661-421F-A73F-7053C4FE31A0}" type="parTrans" cxnId="{E34710F4-4A35-416B-9A6F-4380B159CC5F}">
      <dgm:prSet/>
      <dgm:spPr/>
      <dgm:t>
        <a:bodyPr/>
        <a:lstStyle/>
        <a:p>
          <a:endParaRPr lang="es-EC"/>
        </a:p>
      </dgm:t>
    </dgm:pt>
    <dgm:pt modelId="{AE4A998F-D86C-4095-92D3-0B3F2A5C97CF}" type="sibTrans" cxnId="{E34710F4-4A35-416B-9A6F-4380B159CC5F}">
      <dgm:prSet/>
      <dgm:spPr/>
      <dgm:t>
        <a:bodyPr/>
        <a:lstStyle/>
        <a:p>
          <a:endParaRPr lang="es-EC"/>
        </a:p>
      </dgm:t>
    </dgm:pt>
    <dgm:pt modelId="{B7A5ACEB-A04B-4080-B056-0C9AFA9C5CDE}" type="pres">
      <dgm:prSet presAssocID="{25BA3F90-FD29-4246-B8BC-4715F3B38D59}" presName="hierChild1" presStyleCnt="0">
        <dgm:presLayoutVars>
          <dgm:chPref val="1"/>
          <dgm:dir/>
          <dgm:animOne val="branch"/>
          <dgm:animLvl val="lvl"/>
          <dgm:resizeHandles/>
        </dgm:presLayoutVars>
      </dgm:prSet>
      <dgm:spPr/>
      <dgm:t>
        <a:bodyPr/>
        <a:lstStyle/>
        <a:p>
          <a:endParaRPr lang="es-EC"/>
        </a:p>
      </dgm:t>
    </dgm:pt>
    <dgm:pt modelId="{18836ED3-52F7-4659-8178-02582A6DC9DC}" type="pres">
      <dgm:prSet presAssocID="{731E8797-61E1-4B3D-AAA2-38A12067B844}" presName="hierRoot1" presStyleCnt="0"/>
      <dgm:spPr/>
    </dgm:pt>
    <dgm:pt modelId="{F623BD65-E810-4DAD-B313-034CE7919961}" type="pres">
      <dgm:prSet presAssocID="{731E8797-61E1-4B3D-AAA2-38A12067B844}" presName="composite" presStyleCnt="0"/>
      <dgm:spPr/>
    </dgm:pt>
    <dgm:pt modelId="{3B708802-CA9A-4427-AD3E-630B04FFFC7F}" type="pres">
      <dgm:prSet presAssocID="{731E8797-61E1-4B3D-AAA2-38A12067B844}" presName="image" presStyleLbl="node0" presStyleIdx="0" presStyleCnt="1" custLinFactNeighborX="1521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pt>
    <dgm:pt modelId="{71312FB9-84C0-4613-BE3F-8D1115F47B21}" type="pres">
      <dgm:prSet presAssocID="{731E8797-61E1-4B3D-AAA2-38A12067B844}" presName="text" presStyleLbl="revTx" presStyleIdx="0" presStyleCnt="5" custLinFactNeighborX="10144">
        <dgm:presLayoutVars>
          <dgm:chPref val="3"/>
        </dgm:presLayoutVars>
      </dgm:prSet>
      <dgm:spPr/>
      <dgm:t>
        <a:bodyPr/>
        <a:lstStyle/>
        <a:p>
          <a:endParaRPr lang="es-EC"/>
        </a:p>
      </dgm:t>
    </dgm:pt>
    <dgm:pt modelId="{A5AE70A3-7958-40B5-B39F-CD8525ADC795}" type="pres">
      <dgm:prSet presAssocID="{731E8797-61E1-4B3D-AAA2-38A12067B844}" presName="hierChild2" presStyleCnt="0"/>
      <dgm:spPr/>
    </dgm:pt>
    <dgm:pt modelId="{736183A0-4DDB-4950-88A2-5BCED2580DAC}" type="pres">
      <dgm:prSet presAssocID="{E2CF2F8B-6981-48B2-8BF3-BF98E5693B53}" presName="Name10" presStyleLbl="parChTrans1D2" presStyleIdx="0" presStyleCnt="1"/>
      <dgm:spPr/>
      <dgm:t>
        <a:bodyPr/>
        <a:lstStyle/>
        <a:p>
          <a:endParaRPr lang="es-EC"/>
        </a:p>
      </dgm:t>
    </dgm:pt>
    <dgm:pt modelId="{8462CFF1-9C9B-442F-8A7E-5A042F849935}" type="pres">
      <dgm:prSet presAssocID="{93E15BA5-0A75-45B6-816B-66F423DEC9C8}" presName="hierRoot2" presStyleCnt="0"/>
      <dgm:spPr/>
    </dgm:pt>
    <dgm:pt modelId="{32BEE563-F250-4A8A-9820-519FDB6354FE}" type="pres">
      <dgm:prSet presAssocID="{93E15BA5-0A75-45B6-816B-66F423DEC9C8}" presName="composite2" presStyleCnt="0"/>
      <dgm:spPr/>
    </dgm:pt>
    <dgm:pt modelId="{97395D16-3DAD-4B9C-BAD2-917D21523A51}" type="pres">
      <dgm:prSet presAssocID="{93E15BA5-0A75-45B6-816B-66F423DEC9C8}" presName="image2" presStyleLbl="node2" presStyleIdx="0" presStyleCnt="1" custLinFactNeighborX="15216"/>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498AD8A3-E9B3-4E0A-BC76-CB1462F3BF55}" type="pres">
      <dgm:prSet presAssocID="{93E15BA5-0A75-45B6-816B-66F423DEC9C8}" presName="text2" presStyleLbl="revTx" presStyleIdx="1" presStyleCnt="5" custLinFactNeighborX="10144">
        <dgm:presLayoutVars>
          <dgm:chPref val="3"/>
        </dgm:presLayoutVars>
      </dgm:prSet>
      <dgm:spPr/>
      <dgm:t>
        <a:bodyPr/>
        <a:lstStyle/>
        <a:p>
          <a:endParaRPr lang="es-EC"/>
        </a:p>
      </dgm:t>
    </dgm:pt>
    <dgm:pt modelId="{BDD57802-E77F-45A7-8A87-C5C6B4EAA898}" type="pres">
      <dgm:prSet presAssocID="{93E15BA5-0A75-45B6-816B-66F423DEC9C8}" presName="hierChild3" presStyleCnt="0"/>
      <dgm:spPr/>
    </dgm:pt>
    <dgm:pt modelId="{9FCBA872-5FDA-406B-8CE0-EFA93DBB7C9E}" type="pres">
      <dgm:prSet presAssocID="{883A04C2-A515-4A11-A1F6-CF4544606EEA}" presName="Name17" presStyleLbl="parChTrans1D3" presStyleIdx="0" presStyleCnt="3"/>
      <dgm:spPr/>
      <dgm:t>
        <a:bodyPr/>
        <a:lstStyle/>
        <a:p>
          <a:endParaRPr lang="es-EC"/>
        </a:p>
      </dgm:t>
    </dgm:pt>
    <dgm:pt modelId="{A7E9AA9C-FC1F-414D-80D9-EA01C0215D6E}" type="pres">
      <dgm:prSet presAssocID="{FC512B3B-9DBD-4376-92E6-93609471FC91}" presName="hierRoot3" presStyleCnt="0"/>
      <dgm:spPr/>
    </dgm:pt>
    <dgm:pt modelId="{F8BA862B-C990-4844-9DB5-A61E9920551B}" type="pres">
      <dgm:prSet presAssocID="{FC512B3B-9DBD-4376-92E6-93609471FC91}" presName="composite3" presStyleCnt="0"/>
      <dgm:spPr/>
    </dgm:pt>
    <dgm:pt modelId="{E9F52061-F0EF-4568-919F-37E63419203F}" type="pres">
      <dgm:prSet presAssocID="{FC512B3B-9DBD-4376-92E6-93609471FC91}" presName="image3" presStyleLbl="node3" presStyleIdx="0" presStyleCnt="3" custLinFactNeighborX="15216"/>
      <dgm:spPr>
        <a:blipFill rotWithShape="1">
          <a:blip xmlns:r="http://schemas.openxmlformats.org/officeDocument/2006/relationships" r:embed="rId3"/>
          <a:stretch>
            <a:fillRect/>
          </a:stretch>
        </a:blipFill>
      </dgm:spPr>
      <dgm:t>
        <a:bodyPr/>
        <a:lstStyle/>
        <a:p>
          <a:endParaRPr lang="es-EC"/>
        </a:p>
      </dgm:t>
    </dgm:pt>
    <dgm:pt modelId="{4A23FE09-F435-4849-A3F0-6BC885434BEE}" type="pres">
      <dgm:prSet presAssocID="{FC512B3B-9DBD-4376-92E6-93609471FC91}" presName="text3" presStyleLbl="revTx" presStyleIdx="2" presStyleCnt="5" custLinFactNeighborX="10144">
        <dgm:presLayoutVars>
          <dgm:chPref val="3"/>
        </dgm:presLayoutVars>
      </dgm:prSet>
      <dgm:spPr/>
      <dgm:t>
        <a:bodyPr/>
        <a:lstStyle/>
        <a:p>
          <a:endParaRPr lang="es-EC"/>
        </a:p>
      </dgm:t>
    </dgm:pt>
    <dgm:pt modelId="{6E529C62-11EA-425A-BD23-D575221CAE59}" type="pres">
      <dgm:prSet presAssocID="{FC512B3B-9DBD-4376-92E6-93609471FC91}" presName="hierChild4" presStyleCnt="0"/>
      <dgm:spPr/>
    </dgm:pt>
    <dgm:pt modelId="{0CC42E4A-712D-4376-B7F7-4EE9756B4EAD}" type="pres">
      <dgm:prSet presAssocID="{102A5C7E-1604-477B-A2A8-992460C96C94}" presName="Name17" presStyleLbl="parChTrans1D3" presStyleIdx="1" presStyleCnt="3"/>
      <dgm:spPr/>
      <dgm:t>
        <a:bodyPr/>
        <a:lstStyle/>
        <a:p>
          <a:endParaRPr lang="es-EC"/>
        </a:p>
      </dgm:t>
    </dgm:pt>
    <dgm:pt modelId="{6E4F2AF0-3DFA-4E53-A57A-8594AE033234}" type="pres">
      <dgm:prSet presAssocID="{C14BC594-5469-4DB2-A0C8-D985EEFAF9C1}" presName="hierRoot3" presStyleCnt="0"/>
      <dgm:spPr/>
    </dgm:pt>
    <dgm:pt modelId="{115829E6-E8F8-4EE8-8DF6-6364B601F679}" type="pres">
      <dgm:prSet presAssocID="{C14BC594-5469-4DB2-A0C8-D985EEFAF9C1}" presName="composite3" presStyleCnt="0"/>
      <dgm:spPr/>
    </dgm:pt>
    <dgm:pt modelId="{DED85A88-E7D3-4997-ABF4-F68F308571E8}" type="pres">
      <dgm:prSet presAssocID="{C14BC594-5469-4DB2-A0C8-D985EEFAF9C1}" presName="image3" presStyleLbl="node3" presStyleIdx="1" presStyleCnt="3" custLinFactNeighborX="8405"/>
      <dgm:spPr>
        <a:blipFill rotWithShape="1">
          <a:blip xmlns:r="http://schemas.openxmlformats.org/officeDocument/2006/relationships" r:embed="rId4"/>
          <a:stretch>
            <a:fillRect/>
          </a:stretch>
        </a:blipFill>
      </dgm:spPr>
      <dgm:t>
        <a:bodyPr/>
        <a:lstStyle/>
        <a:p>
          <a:endParaRPr lang="es-EC"/>
        </a:p>
      </dgm:t>
    </dgm:pt>
    <dgm:pt modelId="{9E866359-731A-48CC-BE5A-AA843E0BEB83}" type="pres">
      <dgm:prSet presAssocID="{C14BC594-5469-4DB2-A0C8-D985EEFAF9C1}" presName="text3" presStyleLbl="revTx" presStyleIdx="3" presStyleCnt="5" custLinFactNeighborX="10144">
        <dgm:presLayoutVars>
          <dgm:chPref val="3"/>
        </dgm:presLayoutVars>
      </dgm:prSet>
      <dgm:spPr/>
      <dgm:t>
        <a:bodyPr/>
        <a:lstStyle/>
        <a:p>
          <a:endParaRPr lang="es-EC"/>
        </a:p>
      </dgm:t>
    </dgm:pt>
    <dgm:pt modelId="{26C5B04E-EF18-4B26-9EB3-70E21F52E3D3}" type="pres">
      <dgm:prSet presAssocID="{C14BC594-5469-4DB2-A0C8-D985EEFAF9C1}" presName="hierChild4" presStyleCnt="0"/>
      <dgm:spPr/>
    </dgm:pt>
    <dgm:pt modelId="{8C458853-F6E3-4D27-85E7-764265AF17CC}" type="pres">
      <dgm:prSet presAssocID="{77A50EEA-D661-421F-A73F-7053C4FE31A0}" presName="Name17" presStyleLbl="parChTrans1D3" presStyleIdx="2" presStyleCnt="3"/>
      <dgm:spPr/>
      <dgm:t>
        <a:bodyPr/>
        <a:lstStyle/>
        <a:p>
          <a:endParaRPr lang="es-EC"/>
        </a:p>
      </dgm:t>
    </dgm:pt>
    <dgm:pt modelId="{9283CAE0-4E02-42AB-A1CC-E021F19BE2D9}" type="pres">
      <dgm:prSet presAssocID="{E99BCF4E-B727-4EFA-9F32-6E2F6D716065}" presName="hierRoot3" presStyleCnt="0"/>
      <dgm:spPr/>
    </dgm:pt>
    <dgm:pt modelId="{DA03E53E-798C-4D40-9EA6-F6361240C6F0}" type="pres">
      <dgm:prSet presAssocID="{E99BCF4E-B727-4EFA-9F32-6E2F6D716065}" presName="composite3" presStyleCnt="0"/>
      <dgm:spPr/>
    </dgm:pt>
    <dgm:pt modelId="{B8BCB1E0-6F4E-403F-ACCE-1FB79A479FAB}" type="pres">
      <dgm:prSet presAssocID="{E99BCF4E-B727-4EFA-9F32-6E2F6D716065}" presName="image3" presStyleLbl="node3" presStyleIdx="2" presStyleCnt="3" custLinFactNeighborX="15216"/>
      <dgm:spPr>
        <a:blipFill rotWithShape="1">
          <a:blip xmlns:r="http://schemas.openxmlformats.org/officeDocument/2006/relationships" r:embed="rId5"/>
          <a:stretch>
            <a:fillRect/>
          </a:stretch>
        </a:blipFill>
      </dgm:spPr>
      <dgm:t>
        <a:bodyPr/>
        <a:lstStyle/>
        <a:p>
          <a:endParaRPr lang="es-EC"/>
        </a:p>
      </dgm:t>
    </dgm:pt>
    <dgm:pt modelId="{E34F073A-003D-409F-9F22-614F813014DF}" type="pres">
      <dgm:prSet presAssocID="{E99BCF4E-B727-4EFA-9F32-6E2F6D716065}" presName="text3" presStyleLbl="revTx" presStyleIdx="4" presStyleCnt="5" custScaleX="89558" custLinFactNeighborX="2536">
        <dgm:presLayoutVars>
          <dgm:chPref val="3"/>
        </dgm:presLayoutVars>
      </dgm:prSet>
      <dgm:spPr/>
      <dgm:t>
        <a:bodyPr/>
        <a:lstStyle/>
        <a:p>
          <a:endParaRPr lang="es-EC"/>
        </a:p>
      </dgm:t>
    </dgm:pt>
    <dgm:pt modelId="{EE1F9BEB-C32A-46EA-85C6-C2CF745E207A}" type="pres">
      <dgm:prSet presAssocID="{E99BCF4E-B727-4EFA-9F32-6E2F6D716065}" presName="hierChild4" presStyleCnt="0"/>
      <dgm:spPr/>
    </dgm:pt>
  </dgm:ptLst>
  <dgm:cxnLst>
    <dgm:cxn modelId="{6FBD5688-8130-43B1-8087-1BC41371097E}" srcId="{93E15BA5-0A75-45B6-816B-66F423DEC9C8}" destId="{FC512B3B-9DBD-4376-92E6-93609471FC91}" srcOrd="0" destOrd="0" parTransId="{883A04C2-A515-4A11-A1F6-CF4544606EEA}" sibTransId="{D12AB7AC-AB4D-46FC-8556-9746A0CE9C85}"/>
    <dgm:cxn modelId="{EA61F65A-20A9-42A2-BF7A-99309C9243DD}" type="presOf" srcId="{25BA3F90-FD29-4246-B8BC-4715F3B38D59}" destId="{B7A5ACEB-A04B-4080-B056-0C9AFA9C5CDE}" srcOrd="0" destOrd="0" presId="urn:microsoft.com/office/officeart/2009/layout/CirclePictureHierarchy"/>
    <dgm:cxn modelId="{E402C5C6-6B03-4460-8130-BEC128D7C02F}" type="presOf" srcId="{102A5C7E-1604-477B-A2A8-992460C96C94}" destId="{0CC42E4A-712D-4376-B7F7-4EE9756B4EAD}" srcOrd="0" destOrd="0" presId="urn:microsoft.com/office/officeart/2009/layout/CirclePictureHierarchy"/>
    <dgm:cxn modelId="{A31BA5CC-6F8D-49FC-BB22-9F1B461A0100}" type="presOf" srcId="{FC512B3B-9DBD-4376-92E6-93609471FC91}" destId="{4A23FE09-F435-4849-A3F0-6BC885434BEE}" srcOrd="0" destOrd="0" presId="urn:microsoft.com/office/officeart/2009/layout/CirclePictureHierarchy"/>
    <dgm:cxn modelId="{E34710F4-4A35-416B-9A6F-4380B159CC5F}" srcId="{93E15BA5-0A75-45B6-816B-66F423DEC9C8}" destId="{E99BCF4E-B727-4EFA-9F32-6E2F6D716065}" srcOrd="2" destOrd="0" parTransId="{77A50EEA-D661-421F-A73F-7053C4FE31A0}" sibTransId="{AE4A998F-D86C-4095-92D3-0B3F2A5C97CF}"/>
    <dgm:cxn modelId="{FC5C56C8-32E1-495D-B7E9-4733312C7095}" type="presOf" srcId="{731E8797-61E1-4B3D-AAA2-38A12067B844}" destId="{71312FB9-84C0-4613-BE3F-8D1115F47B21}" srcOrd="0" destOrd="0" presId="urn:microsoft.com/office/officeart/2009/layout/CirclePictureHierarchy"/>
    <dgm:cxn modelId="{39524CD2-F365-4F25-890C-E521473C1334}" type="presOf" srcId="{93E15BA5-0A75-45B6-816B-66F423DEC9C8}" destId="{498AD8A3-E9B3-4E0A-BC76-CB1462F3BF55}" srcOrd="0" destOrd="0" presId="urn:microsoft.com/office/officeart/2009/layout/CirclePictureHierarchy"/>
    <dgm:cxn modelId="{65F39A79-55D3-4C55-B251-AB7728B8CC5C}" srcId="{731E8797-61E1-4B3D-AAA2-38A12067B844}" destId="{93E15BA5-0A75-45B6-816B-66F423DEC9C8}" srcOrd="0" destOrd="0" parTransId="{E2CF2F8B-6981-48B2-8BF3-BF98E5693B53}" sibTransId="{A2B8ED88-C9C3-4781-B7EB-A5D1BD66C155}"/>
    <dgm:cxn modelId="{6F7CCB2D-5AEB-40FE-A4E2-42B73335B2DF}" srcId="{25BA3F90-FD29-4246-B8BC-4715F3B38D59}" destId="{731E8797-61E1-4B3D-AAA2-38A12067B844}" srcOrd="0" destOrd="0" parTransId="{2BE4F65F-692D-4B36-A47E-877B956BABFB}" sibTransId="{31E694E0-201B-49AA-A803-EF743DCAD769}"/>
    <dgm:cxn modelId="{01A90BED-34C2-477B-99BD-B5D50DC37EFD}" srcId="{93E15BA5-0A75-45B6-816B-66F423DEC9C8}" destId="{C14BC594-5469-4DB2-A0C8-D985EEFAF9C1}" srcOrd="1" destOrd="0" parTransId="{102A5C7E-1604-477B-A2A8-992460C96C94}" sibTransId="{A0CE464B-DE2A-496C-A220-1C45DCF0544E}"/>
    <dgm:cxn modelId="{030D475F-6571-4336-AB75-734FD7BBB05A}" type="presOf" srcId="{C14BC594-5469-4DB2-A0C8-D985EEFAF9C1}" destId="{9E866359-731A-48CC-BE5A-AA843E0BEB83}" srcOrd="0" destOrd="0" presId="urn:microsoft.com/office/officeart/2009/layout/CirclePictureHierarchy"/>
    <dgm:cxn modelId="{D30C6AA1-F40C-48DC-AA9E-58355951A2F1}" type="presOf" srcId="{E2CF2F8B-6981-48B2-8BF3-BF98E5693B53}" destId="{736183A0-4DDB-4950-88A2-5BCED2580DAC}" srcOrd="0" destOrd="0" presId="urn:microsoft.com/office/officeart/2009/layout/CirclePictureHierarchy"/>
    <dgm:cxn modelId="{078B3DD6-128B-4F7E-AA80-2D3527576DFF}" type="presOf" srcId="{E99BCF4E-B727-4EFA-9F32-6E2F6D716065}" destId="{E34F073A-003D-409F-9F22-614F813014DF}" srcOrd="0" destOrd="0" presId="urn:microsoft.com/office/officeart/2009/layout/CirclePictureHierarchy"/>
    <dgm:cxn modelId="{2F42A17F-C711-427F-A93E-C9389B32144A}" type="presOf" srcId="{77A50EEA-D661-421F-A73F-7053C4FE31A0}" destId="{8C458853-F6E3-4D27-85E7-764265AF17CC}" srcOrd="0" destOrd="0" presId="urn:microsoft.com/office/officeart/2009/layout/CirclePictureHierarchy"/>
    <dgm:cxn modelId="{A2812752-9360-4423-9313-6AC1AF0E7FA1}" type="presOf" srcId="{883A04C2-A515-4A11-A1F6-CF4544606EEA}" destId="{9FCBA872-5FDA-406B-8CE0-EFA93DBB7C9E}" srcOrd="0" destOrd="0" presId="urn:microsoft.com/office/officeart/2009/layout/CirclePictureHierarchy"/>
    <dgm:cxn modelId="{FA638A7F-2513-42C2-B8E2-0AEE70A15D87}" type="presParOf" srcId="{B7A5ACEB-A04B-4080-B056-0C9AFA9C5CDE}" destId="{18836ED3-52F7-4659-8178-02582A6DC9DC}" srcOrd="0" destOrd="0" presId="urn:microsoft.com/office/officeart/2009/layout/CirclePictureHierarchy"/>
    <dgm:cxn modelId="{9E4CD27A-C7CA-4229-AA2B-9C42C155B76C}" type="presParOf" srcId="{18836ED3-52F7-4659-8178-02582A6DC9DC}" destId="{F623BD65-E810-4DAD-B313-034CE7919961}" srcOrd="0" destOrd="0" presId="urn:microsoft.com/office/officeart/2009/layout/CirclePictureHierarchy"/>
    <dgm:cxn modelId="{FA6DD32E-8385-42AD-BB4A-D021656DF485}" type="presParOf" srcId="{F623BD65-E810-4DAD-B313-034CE7919961}" destId="{3B708802-CA9A-4427-AD3E-630B04FFFC7F}" srcOrd="0" destOrd="0" presId="urn:microsoft.com/office/officeart/2009/layout/CirclePictureHierarchy"/>
    <dgm:cxn modelId="{7856DC46-A59A-4D0E-9DDC-D48FE81F53F7}" type="presParOf" srcId="{F623BD65-E810-4DAD-B313-034CE7919961}" destId="{71312FB9-84C0-4613-BE3F-8D1115F47B21}" srcOrd="1" destOrd="0" presId="urn:microsoft.com/office/officeart/2009/layout/CirclePictureHierarchy"/>
    <dgm:cxn modelId="{F231C3CD-CBA9-42F0-92FC-6D961C62FD30}" type="presParOf" srcId="{18836ED3-52F7-4659-8178-02582A6DC9DC}" destId="{A5AE70A3-7958-40B5-B39F-CD8525ADC795}" srcOrd="1" destOrd="0" presId="urn:microsoft.com/office/officeart/2009/layout/CirclePictureHierarchy"/>
    <dgm:cxn modelId="{A7568B04-CA92-4A02-BF72-6313CBE2D4AB}" type="presParOf" srcId="{A5AE70A3-7958-40B5-B39F-CD8525ADC795}" destId="{736183A0-4DDB-4950-88A2-5BCED2580DAC}" srcOrd="0" destOrd="0" presId="urn:microsoft.com/office/officeart/2009/layout/CirclePictureHierarchy"/>
    <dgm:cxn modelId="{572BB3B7-5542-4E7D-8891-DD6316BC45B4}" type="presParOf" srcId="{A5AE70A3-7958-40B5-B39F-CD8525ADC795}" destId="{8462CFF1-9C9B-442F-8A7E-5A042F849935}" srcOrd="1" destOrd="0" presId="urn:microsoft.com/office/officeart/2009/layout/CirclePictureHierarchy"/>
    <dgm:cxn modelId="{04489CDF-00E0-4E4D-87F4-ABCF197FDA98}" type="presParOf" srcId="{8462CFF1-9C9B-442F-8A7E-5A042F849935}" destId="{32BEE563-F250-4A8A-9820-519FDB6354FE}" srcOrd="0" destOrd="0" presId="urn:microsoft.com/office/officeart/2009/layout/CirclePictureHierarchy"/>
    <dgm:cxn modelId="{5ED24349-55E1-42C1-9771-834603F04D57}" type="presParOf" srcId="{32BEE563-F250-4A8A-9820-519FDB6354FE}" destId="{97395D16-3DAD-4B9C-BAD2-917D21523A51}" srcOrd="0" destOrd="0" presId="urn:microsoft.com/office/officeart/2009/layout/CirclePictureHierarchy"/>
    <dgm:cxn modelId="{A6F13289-3C71-4CFB-9898-B4AB3781528F}" type="presParOf" srcId="{32BEE563-F250-4A8A-9820-519FDB6354FE}" destId="{498AD8A3-E9B3-4E0A-BC76-CB1462F3BF55}" srcOrd="1" destOrd="0" presId="urn:microsoft.com/office/officeart/2009/layout/CirclePictureHierarchy"/>
    <dgm:cxn modelId="{7B1256F0-39C3-48C0-A152-CDC1F54D34AF}" type="presParOf" srcId="{8462CFF1-9C9B-442F-8A7E-5A042F849935}" destId="{BDD57802-E77F-45A7-8A87-C5C6B4EAA898}" srcOrd="1" destOrd="0" presId="urn:microsoft.com/office/officeart/2009/layout/CirclePictureHierarchy"/>
    <dgm:cxn modelId="{EE3DC60F-6F4D-4979-9258-B3AC7B2EA014}" type="presParOf" srcId="{BDD57802-E77F-45A7-8A87-C5C6B4EAA898}" destId="{9FCBA872-5FDA-406B-8CE0-EFA93DBB7C9E}" srcOrd="0" destOrd="0" presId="urn:microsoft.com/office/officeart/2009/layout/CirclePictureHierarchy"/>
    <dgm:cxn modelId="{D467194E-85B9-49CE-B8DF-9D882B9DC8D0}" type="presParOf" srcId="{BDD57802-E77F-45A7-8A87-C5C6B4EAA898}" destId="{A7E9AA9C-FC1F-414D-80D9-EA01C0215D6E}" srcOrd="1" destOrd="0" presId="urn:microsoft.com/office/officeart/2009/layout/CirclePictureHierarchy"/>
    <dgm:cxn modelId="{B94E7D6F-ADE6-4F60-982F-E2EA7309673D}" type="presParOf" srcId="{A7E9AA9C-FC1F-414D-80D9-EA01C0215D6E}" destId="{F8BA862B-C990-4844-9DB5-A61E9920551B}" srcOrd="0" destOrd="0" presId="urn:microsoft.com/office/officeart/2009/layout/CirclePictureHierarchy"/>
    <dgm:cxn modelId="{0A4176F6-0D1A-4DB1-A7FD-844698E483CE}" type="presParOf" srcId="{F8BA862B-C990-4844-9DB5-A61E9920551B}" destId="{E9F52061-F0EF-4568-919F-37E63419203F}" srcOrd="0" destOrd="0" presId="urn:microsoft.com/office/officeart/2009/layout/CirclePictureHierarchy"/>
    <dgm:cxn modelId="{FD112D4B-84BE-4E98-9020-7F00A374CC64}" type="presParOf" srcId="{F8BA862B-C990-4844-9DB5-A61E9920551B}" destId="{4A23FE09-F435-4849-A3F0-6BC885434BEE}" srcOrd="1" destOrd="0" presId="urn:microsoft.com/office/officeart/2009/layout/CirclePictureHierarchy"/>
    <dgm:cxn modelId="{36FCE700-8956-4D9F-903F-3F16BA603519}" type="presParOf" srcId="{A7E9AA9C-FC1F-414D-80D9-EA01C0215D6E}" destId="{6E529C62-11EA-425A-BD23-D575221CAE59}" srcOrd="1" destOrd="0" presId="urn:microsoft.com/office/officeart/2009/layout/CirclePictureHierarchy"/>
    <dgm:cxn modelId="{A8D9C501-64E0-428D-BFAF-3F58C79E29FE}" type="presParOf" srcId="{BDD57802-E77F-45A7-8A87-C5C6B4EAA898}" destId="{0CC42E4A-712D-4376-B7F7-4EE9756B4EAD}" srcOrd="2" destOrd="0" presId="urn:microsoft.com/office/officeart/2009/layout/CirclePictureHierarchy"/>
    <dgm:cxn modelId="{9089BBD4-2AC8-4CCA-9A46-442C772943ED}" type="presParOf" srcId="{BDD57802-E77F-45A7-8A87-C5C6B4EAA898}" destId="{6E4F2AF0-3DFA-4E53-A57A-8594AE033234}" srcOrd="3" destOrd="0" presId="urn:microsoft.com/office/officeart/2009/layout/CirclePictureHierarchy"/>
    <dgm:cxn modelId="{306617C2-F678-495F-B07A-9170DBC2B03C}" type="presParOf" srcId="{6E4F2AF0-3DFA-4E53-A57A-8594AE033234}" destId="{115829E6-E8F8-4EE8-8DF6-6364B601F679}" srcOrd="0" destOrd="0" presId="urn:microsoft.com/office/officeart/2009/layout/CirclePictureHierarchy"/>
    <dgm:cxn modelId="{D169E192-6D15-4055-A1DA-C546BCC56306}" type="presParOf" srcId="{115829E6-E8F8-4EE8-8DF6-6364B601F679}" destId="{DED85A88-E7D3-4997-ABF4-F68F308571E8}" srcOrd="0" destOrd="0" presId="urn:microsoft.com/office/officeart/2009/layout/CirclePictureHierarchy"/>
    <dgm:cxn modelId="{98762C66-50DC-4FCE-81A0-1CF50513B6D2}" type="presParOf" srcId="{115829E6-E8F8-4EE8-8DF6-6364B601F679}" destId="{9E866359-731A-48CC-BE5A-AA843E0BEB83}" srcOrd="1" destOrd="0" presId="urn:microsoft.com/office/officeart/2009/layout/CirclePictureHierarchy"/>
    <dgm:cxn modelId="{20983CD8-A452-47EA-88DE-6EDBD2D71518}" type="presParOf" srcId="{6E4F2AF0-3DFA-4E53-A57A-8594AE033234}" destId="{26C5B04E-EF18-4B26-9EB3-70E21F52E3D3}" srcOrd="1" destOrd="0" presId="urn:microsoft.com/office/officeart/2009/layout/CirclePictureHierarchy"/>
    <dgm:cxn modelId="{563E31B0-2524-4CF4-AA36-85231AA2E33C}" type="presParOf" srcId="{BDD57802-E77F-45A7-8A87-C5C6B4EAA898}" destId="{8C458853-F6E3-4D27-85E7-764265AF17CC}" srcOrd="4" destOrd="0" presId="urn:microsoft.com/office/officeart/2009/layout/CirclePictureHierarchy"/>
    <dgm:cxn modelId="{5981AC42-498B-4A80-B046-9EFEF56A11C2}" type="presParOf" srcId="{BDD57802-E77F-45A7-8A87-C5C6B4EAA898}" destId="{9283CAE0-4E02-42AB-A1CC-E021F19BE2D9}" srcOrd="5" destOrd="0" presId="urn:microsoft.com/office/officeart/2009/layout/CirclePictureHierarchy"/>
    <dgm:cxn modelId="{365B93E6-1698-4BD6-AD71-19A9091CD98B}" type="presParOf" srcId="{9283CAE0-4E02-42AB-A1CC-E021F19BE2D9}" destId="{DA03E53E-798C-4D40-9EA6-F6361240C6F0}" srcOrd="0" destOrd="0" presId="urn:microsoft.com/office/officeart/2009/layout/CirclePictureHierarchy"/>
    <dgm:cxn modelId="{17B0DE4F-EC72-495C-87C3-D086BD4D7FC3}" type="presParOf" srcId="{DA03E53E-798C-4D40-9EA6-F6361240C6F0}" destId="{B8BCB1E0-6F4E-403F-ACCE-1FB79A479FAB}" srcOrd="0" destOrd="0" presId="urn:microsoft.com/office/officeart/2009/layout/CirclePictureHierarchy"/>
    <dgm:cxn modelId="{103E146A-0CC6-4D6C-8DAE-8FA30F4D7F58}" type="presParOf" srcId="{DA03E53E-798C-4D40-9EA6-F6361240C6F0}" destId="{E34F073A-003D-409F-9F22-614F813014DF}" srcOrd="1" destOrd="0" presId="urn:microsoft.com/office/officeart/2009/layout/CirclePictureHierarchy"/>
    <dgm:cxn modelId="{4F44FF50-F053-4786-BA7C-258B74F682D9}" type="presParOf" srcId="{9283CAE0-4E02-42AB-A1CC-E021F19BE2D9}" destId="{EE1F9BEB-C32A-46EA-85C6-C2CF745E207A}"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A28E116-C7E3-4F93-B41A-56EC0984FCEC}"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C"/>
        </a:p>
      </dgm:t>
    </dgm:pt>
    <dgm:pt modelId="{39580FF8-0A80-4928-BF77-A6022C680284}">
      <dgm:prSet phldrT="[Texto]"/>
      <dgm:spPr/>
      <dgm:t>
        <a:bodyPr/>
        <a:lstStyle/>
        <a:p>
          <a:r>
            <a:rPr lang="es-EC" dirty="0" smtClean="0"/>
            <a:t>INTRODUCCIÓN</a:t>
          </a:r>
          <a:endParaRPr lang="es-EC" dirty="0"/>
        </a:p>
      </dgm:t>
    </dgm:pt>
    <dgm:pt modelId="{6365F484-FC3F-4668-8550-595CEE61541F}" type="parTrans" cxnId="{A29ADEA7-BD1E-4583-BBD4-F9D215EE6DB9}">
      <dgm:prSet/>
      <dgm:spPr/>
      <dgm:t>
        <a:bodyPr/>
        <a:lstStyle/>
        <a:p>
          <a:endParaRPr lang="es-EC"/>
        </a:p>
      </dgm:t>
    </dgm:pt>
    <dgm:pt modelId="{EE1F209E-687E-4AAC-8AC5-22250A259CAD}" type="sibTrans" cxnId="{A29ADEA7-BD1E-4583-BBD4-F9D215EE6DB9}">
      <dgm:prSet/>
      <dgm:spPr/>
      <dgm:t>
        <a:bodyPr/>
        <a:lstStyle/>
        <a:p>
          <a:endParaRPr lang="es-EC"/>
        </a:p>
      </dgm:t>
    </dgm:pt>
    <dgm:pt modelId="{06934228-9183-4B68-863B-6C967370EAD1}">
      <dgm:prSet phldrT="[Texto]"/>
      <dgm:spPr/>
      <dgm:t>
        <a:bodyPr/>
        <a:lstStyle/>
        <a:p>
          <a:r>
            <a:rPr lang="es-EC" dirty="0" smtClean="0"/>
            <a:t>PLANTEAMIENTO DEL PROBLEMA</a:t>
          </a:r>
          <a:endParaRPr lang="es-EC" dirty="0"/>
        </a:p>
      </dgm:t>
    </dgm:pt>
    <dgm:pt modelId="{A06C0099-9FFE-42DA-9807-150B0A163BD0}" type="parTrans" cxnId="{64C6D185-0F58-4F11-9F46-FF63C65217BA}">
      <dgm:prSet/>
      <dgm:spPr/>
      <dgm:t>
        <a:bodyPr/>
        <a:lstStyle/>
        <a:p>
          <a:endParaRPr lang="es-EC"/>
        </a:p>
      </dgm:t>
    </dgm:pt>
    <dgm:pt modelId="{9D359B72-F1C9-4157-A733-BCFFF306150E}" type="sibTrans" cxnId="{64C6D185-0F58-4F11-9F46-FF63C65217BA}">
      <dgm:prSet/>
      <dgm:spPr/>
      <dgm:t>
        <a:bodyPr/>
        <a:lstStyle/>
        <a:p>
          <a:endParaRPr lang="es-EC"/>
        </a:p>
      </dgm:t>
    </dgm:pt>
    <dgm:pt modelId="{9A0F5D71-6262-4DCE-80FC-D7600753BAD8}">
      <dgm:prSet phldrT="[Texto]"/>
      <dgm:spPr/>
      <dgm:t>
        <a:bodyPr/>
        <a:lstStyle/>
        <a:p>
          <a:r>
            <a:rPr lang="es-EC" dirty="0" smtClean="0"/>
            <a:t>OBJETIVOS</a:t>
          </a:r>
          <a:endParaRPr lang="es-EC" dirty="0"/>
        </a:p>
      </dgm:t>
    </dgm:pt>
    <dgm:pt modelId="{278D59BE-B236-4370-9D32-570C9DA0979D}" type="parTrans" cxnId="{5159A84E-492A-4813-BC83-B96538C045C5}">
      <dgm:prSet/>
      <dgm:spPr/>
      <dgm:t>
        <a:bodyPr/>
        <a:lstStyle/>
        <a:p>
          <a:endParaRPr lang="es-EC"/>
        </a:p>
      </dgm:t>
    </dgm:pt>
    <dgm:pt modelId="{1C9112F3-F5FF-4673-8A97-DA9AF67A2A25}" type="sibTrans" cxnId="{5159A84E-492A-4813-BC83-B96538C045C5}">
      <dgm:prSet/>
      <dgm:spPr/>
      <dgm:t>
        <a:bodyPr/>
        <a:lstStyle/>
        <a:p>
          <a:endParaRPr lang="es-EC"/>
        </a:p>
      </dgm:t>
    </dgm:pt>
    <dgm:pt modelId="{F9993CFA-31AA-4603-8582-A255B1C9496D}">
      <dgm:prSet phldrT="[Texto]"/>
      <dgm:spPr/>
      <dgm:t>
        <a:bodyPr/>
        <a:lstStyle/>
        <a:p>
          <a:r>
            <a:rPr lang="es-EC" dirty="0" smtClean="0"/>
            <a:t>ANTECEDENTES</a:t>
          </a:r>
          <a:endParaRPr lang="es-EC" dirty="0"/>
        </a:p>
      </dgm:t>
    </dgm:pt>
    <dgm:pt modelId="{30F85FA6-DD95-4E4C-AAE3-9DDB88B36055}" type="parTrans" cxnId="{FEA15317-5A09-4150-9D59-A0BCEDDA1CD9}">
      <dgm:prSet/>
      <dgm:spPr/>
      <dgm:t>
        <a:bodyPr/>
        <a:lstStyle/>
        <a:p>
          <a:endParaRPr lang="es-EC"/>
        </a:p>
      </dgm:t>
    </dgm:pt>
    <dgm:pt modelId="{6F1B8A09-08B8-45E2-911A-51453EBCFF07}" type="sibTrans" cxnId="{FEA15317-5A09-4150-9D59-A0BCEDDA1CD9}">
      <dgm:prSet/>
      <dgm:spPr/>
      <dgm:t>
        <a:bodyPr/>
        <a:lstStyle/>
        <a:p>
          <a:endParaRPr lang="es-EC"/>
        </a:p>
      </dgm:t>
    </dgm:pt>
    <dgm:pt modelId="{3E12557E-2A83-42CE-B4A2-9C99DD42B576}">
      <dgm:prSet phldrT="[Texto]"/>
      <dgm:spPr/>
      <dgm:t>
        <a:bodyPr/>
        <a:lstStyle/>
        <a:p>
          <a:r>
            <a:rPr lang="es-EC" dirty="0" smtClean="0"/>
            <a:t>FUNDAMENTACION TEÓRICA</a:t>
          </a:r>
          <a:endParaRPr lang="es-EC" dirty="0"/>
        </a:p>
      </dgm:t>
    </dgm:pt>
    <dgm:pt modelId="{38549E92-9390-4660-843E-15BA3C75DA05}" type="parTrans" cxnId="{44D73478-17B5-4258-9016-6BF0716B5249}">
      <dgm:prSet/>
      <dgm:spPr/>
      <dgm:t>
        <a:bodyPr/>
        <a:lstStyle/>
        <a:p>
          <a:endParaRPr lang="es-EC"/>
        </a:p>
      </dgm:t>
    </dgm:pt>
    <dgm:pt modelId="{5C57D843-E4D4-41D3-8B99-46E72870F818}" type="sibTrans" cxnId="{44D73478-17B5-4258-9016-6BF0716B5249}">
      <dgm:prSet/>
      <dgm:spPr/>
      <dgm:t>
        <a:bodyPr/>
        <a:lstStyle/>
        <a:p>
          <a:endParaRPr lang="es-EC"/>
        </a:p>
      </dgm:t>
    </dgm:pt>
    <dgm:pt modelId="{0A137819-683E-4ACF-BAA7-1F3671EFA27B}">
      <dgm:prSet phldrT="[Texto]">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dirty="0" smtClean="0"/>
            <a:t>FUNDAMENTACIÓN METODOLÓGICA</a:t>
          </a:r>
          <a:endParaRPr lang="es-EC" dirty="0"/>
        </a:p>
      </dgm:t>
    </dgm:pt>
    <dgm:pt modelId="{BA47CE92-CE6B-4B1E-BEE8-D35A97E35A47}" type="parTrans" cxnId="{24C433DF-9CFA-40DD-B10C-A82DC48AD3A6}">
      <dgm:prSet/>
      <dgm:spPr/>
      <dgm:t>
        <a:bodyPr/>
        <a:lstStyle/>
        <a:p>
          <a:endParaRPr lang="es-EC"/>
        </a:p>
      </dgm:t>
    </dgm:pt>
    <dgm:pt modelId="{4F6531D4-EE4D-4F78-AFE9-BA767339D742}" type="sibTrans" cxnId="{24C433DF-9CFA-40DD-B10C-A82DC48AD3A6}">
      <dgm:prSet/>
      <dgm:spPr/>
      <dgm:t>
        <a:bodyPr/>
        <a:lstStyle/>
        <a:p>
          <a:endParaRPr lang="es-EC"/>
        </a:p>
      </dgm:t>
    </dgm:pt>
    <dgm:pt modelId="{FC843015-5B0A-47A2-B210-4B1EF99016E6}">
      <dgm:prSet phldrT="[Texto]"/>
      <dgm:spPr/>
      <dgm:t>
        <a:bodyPr/>
        <a:lstStyle/>
        <a:p>
          <a:r>
            <a:rPr lang="es-EC" dirty="0" smtClean="0"/>
            <a:t>PROPUESTA</a:t>
          </a:r>
          <a:endParaRPr lang="es-EC" dirty="0"/>
        </a:p>
      </dgm:t>
    </dgm:pt>
    <dgm:pt modelId="{D95B15C2-78E0-4C1E-8D0C-E4DFFE80417C}" type="parTrans" cxnId="{97BBC1C3-21EA-4337-8BCD-6B4D21B91491}">
      <dgm:prSet/>
      <dgm:spPr/>
      <dgm:t>
        <a:bodyPr/>
        <a:lstStyle/>
        <a:p>
          <a:endParaRPr lang="es-EC"/>
        </a:p>
      </dgm:t>
    </dgm:pt>
    <dgm:pt modelId="{EE73F393-0E1D-4B47-8E7B-44B42EB4B440}" type="sibTrans" cxnId="{97BBC1C3-21EA-4337-8BCD-6B4D21B91491}">
      <dgm:prSet/>
      <dgm:spPr/>
      <dgm:t>
        <a:bodyPr/>
        <a:lstStyle/>
        <a:p>
          <a:endParaRPr lang="es-EC"/>
        </a:p>
      </dgm:t>
    </dgm:pt>
    <dgm:pt modelId="{A459B453-5D1C-42D5-A697-7C1B372265C0}">
      <dgm:prSet phldrT="[Texto]"/>
      <dgm:spPr/>
      <dgm:t>
        <a:bodyPr/>
        <a:lstStyle/>
        <a:p>
          <a:r>
            <a:rPr lang="es-EC" dirty="0" smtClean="0"/>
            <a:t>CONCLUSIONES Y RECOMENDACIONES</a:t>
          </a:r>
          <a:endParaRPr lang="es-EC" dirty="0"/>
        </a:p>
      </dgm:t>
    </dgm:pt>
    <dgm:pt modelId="{B322EC5E-7A0F-498D-9CFF-E771F37A3B4F}" type="parTrans" cxnId="{C19CDB33-7405-4808-B2EE-FC4407869A63}">
      <dgm:prSet/>
      <dgm:spPr/>
      <dgm:t>
        <a:bodyPr/>
        <a:lstStyle/>
        <a:p>
          <a:endParaRPr lang="es-EC"/>
        </a:p>
      </dgm:t>
    </dgm:pt>
    <dgm:pt modelId="{3B271E72-CEBD-4B62-8D8F-56CFC294231F}" type="sibTrans" cxnId="{C19CDB33-7405-4808-B2EE-FC4407869A63}">
      <dgm:prSet/>
      <dgm:spPr/>
      <dgm:t>
        <a:bodyPr/>
        <a:lstStyle/>
        <a:p>
          <a:endParaRPr lang="es-EC"/>
        </a:p>
      </dgm:t>
    </dgm:pt>
    <dgm:pt modelId="{04362CD9-3BFC-4A73-B53F-059A2414E463}" type="pres">
      <dgm:prSet presAssocID="{AA28E116-C7E3-4F93-B41A-56EC0984FCEC}" presName="linear" presStyleCnt="0">
        <dgm:presLayoutVars>
          <dgm:dir/>
          <dgm:animLvl val="lvl"/>
          <dgm:resizeHandles val="exact"/>
        </dgm:presLayoutVars>
      </dgm:prSet>
      <dgm:spPr/>
      <dgm:t>
        <a:bodyPr/>
        <a:lstStyle/>
        <a:p>
          <a:endParaRPr lang="es-EC"/>
        </a:p>
      </dgm:t>
    </dgm:pt>
    <dgm:pt modelId="{04845E2F-C8B2-4CA1-85C6-81B584ADDBAD}" type="pres">
      <dgm:prSet presAssocID="{39580FF8-0A80-4928-BF77-A6022C680284}" presName="parentLin" presStyleCnt="0"/>
      <dgm:spPr/>
    </dgm:pt>
    <dgm:pt modelId="{3CC81552-7752-4B73-B7B4-4FE5A4496DBB}" type="pres">
      <dgm:prSet presAssocID="{39580FF8-0A80-4928-BF77-A6022C680284}" presName="parentLeftMargin" presStyleLbl="node1" presStyleIdx="0" presStyleCnt="8"/>
      <dgm:spPr/>
      <dgm:t>
        <a:bodyPr/>
        <a:lstStyle/>
        <a:p>
          <a:endParaRPr lang="es-EC"/>
        </a:p>
      </dgm:t>
    </dgm:pt>
    <dgm:pt modelId="{7915F376-A0D2-4FF4-8203-96D757BC83E0}" type="pres">
      <dgm:prSet presAssocID="{39580FF8-0A80-4928-BF77-A6022C680284}" presName="parentText" presStyleLbl="node1" presStyleIdx="0" presStyleCnt="8">
        <dgm:presLayoutVars>
          <dgm:chMax val="0"/>
          <dgm:bulletEnabled val="1"/>
        </dgm:presLayoutVars>
      </dgm:prSet>
      <dgm:spPr/>
      <dgm:t>
        <a:bodyPr/>
        <a:lstStyle/>
        <a:p>
          <a:endParaRPr lang="es-EC"/>
        </a:p>
      </dgm:t>
    </dgm:pt>
    <dgm:pt modelId="{B5913128-5272-445A-9E20-AC4DF0A5BEDA}" type="pres">
      <dgm:prSet presAssocID="{39580FF8-0A80-4928-BF77-A6022C680284}" presName="negativeSpace" presStyleCnt="0"/>
      <dgm:spPr/>
    </dgm:pt>
    <dgm:pt modelId="{AC94E6B5-EDFA-44EE-96E9-8BF9CF069F53}" type="pres">
      <dgm:prSet presAssocID="{39580FF8-0A80-4928-BF77-A6022C680284}" presName="childText" presStyleLbl="conFgAcc1" presStyleIdx="0" presStyleCnt="8">
        <dgm:presLayoutVars>
          <dgm:bulletEnabled val="1"/>
        </dgm:presLayoutVars>
      </dgm:prSet>
      <dgm:spPr/>
    </dgm:pt>
    <dgm:pt modelId="{13C137BC-A3FE-4C65-AB1B-EC64703A0D3C}" type="pres">
      <dgm:prSet presAssocID="{EE1F209E-687E-4AAC-8AC5-22250A259CAD}" presName="spaceBetweenRectangles" presStyleCnt="0"/>
      <dgm:spPr/>
    </dgm:pt>
    <dgm:pt modelId="{7E0B797E-8247-4D00-90EC-8415D4FF477D}" type="pres">
      <dgm:prSet presAssocID="{06934228-9183-4B68-863B-6C967370EAD1}" presName="parentLin" presStyleCnt="0"/>
      <dgm:spPr/>
    </dgm:pt>
    <dgm:pt modelId="{19AEAEB4-CD33-4A70-8411-EAD719D0A1C6}" type="pres">
      <dgm:prSet presAssocID="{06934228-9183-4B68-863B-6C967370EAD1}" presName="parentLeftMargin" presStyleLbl="node1" presStyleIdx="0" presStyleCnt="8"/>
      <dgm:spPr/>
      <dgm:t>
        <a:bodyPr/>
        <a:lstStyle/>
        <a:p>
          <a:endParaRPr lang="es-EC"/>
        </a:p>
      </dgm:t>
    </dgm:pt>
    <dgm:pt modelId="{372B71CD-6FC0-4396-A481-E0A68173D71F}" type="pres">
      <dgm:prSet presAssocID="{06934228-9183-4B68-863B-6C967370EAD1}" presName="parentText" presStyleLbl="node1" presStyleIdx="1" presStyleCnt="8">
        <dgm:presLayoutVars>
          <dgm:chMax val="0"/>
          <dgm:bulletEnabled val="1"/>
        </dgm:presLayoutVars>
      </dgm:prSet>
      <dgm:spPr/>
      <dgm:t>
        <a:bodyPr/>
        <a:lstStyle/>
        <a:p>
          <a:endParaRPr lang="es-EC"/>
        </a:p>
      </dgm:t>
    </dgm:pt>
    <dgm:pt modelId="{ED60E477-963E-43A6-8568-D8D602F14E6B}" type="pres">
      <dgm:prSet presAssocID="{06934228-9183-4B68-863B-6C967370EAD1}" presName="negativeSpace" presStyleCnt="0"/>
      <dgm:spPr/>
    </dgm:pt>
    <dgm:pt modelId="{883108E5-2E6D-4AA7-9B96-E1394EDAB260}" type="pres">
      <dgm:prSet presAssocID="{06934228-9183-4B68-863B-6C967370EAD1}" presName="childText" presStyleLbl="conFgAcc1" presStyleIdx="1" presStyleCnt="8">
        <dgm:presLayoutVars>
          <dgm:bulletEnabled val="1"/>
        </dgm:presLayoutVars>
      </dgm:prSet>
      <dgm:spPr/>
    </dgm:pt>
    <dgm:pt modelId="{1B4FC91C-01B5-4A78-9B74-9642FC29EE52}" type="pres">
      <dgm:prSet presAssocID="{9D359B72-F1C9-4157-A733-BCFFF306150E}" presName="spaceBetweenRectangles" presStyleCnt="0"/>
      <dgm:spPr/>
    </dgm:pt>
    <dgm:pt modelId="{F843341C-F7A9-41E0-AF35-71D84AAC135F}" type="pres">
      <dgm:prSet presAssocID="{9A0F5D71-6262-4DCE-80FC-D7600753BAD8}" presName="parentLin" presStyleCnt="0"/>
      <dgm:spPr/>
    </dgm:pt>
    <dgm:pt modelId="{2B1994D0-8990-4B58-A224-2C810651764C}" type="pres">
      <dgm:prSet presAssocID="{9A0F5D71-6262-4DCE-80FC-D7600753BAD8}" presName="parentLeftMargin" presStyleLbl="node1" presStyleIdx="1" presStyleCnt="8"/>
      <dgm:spPr/>
      <dgm:t>
        <a:bodyPr/>
        <a:lstStyle/>
        <a:p>
          <a:endParaRPr lang="es-EC"/>
        </a:p>
      </dgm:t>
    </dgm:pt>
    <dgm:pt modelId="{2BB5099C-FBD2-4114-A7D1-22A49DB516B9}" type="pres">
      <dgm:prSet presAssocID="{9A0F5D71-6262-4DCE-80FC-D7600753BAD8}" presName="parentText" presStyleLbl="node1" presStyleIdx="2" presStyleCnt="8">
        <dgm:presLayoutVars>
          <dgm:chMax val="0"/>
          <dgm:bulletEnabled val="1"/>
        </dgm:presLayoutVars>
      </dgm:prSet>
      <dgm:spPr/>
      <dgm:t>
        <a:bodyPr/>
        <a:lstStyle/>
        <a:p>
          <a:endParaRPr lang="es-EC"/>
        </a:p>
      </dgm:t>
    </dgm:pt>
    <dgm:pt modelId="{ECD6D8AF-34CD-4544-B8BD-2ACCF918594C}" type="pres">
      <dgm:prSet presAssocID="{9A0F5D71-6262-4DCE-80FC-D7600753BAD8}" presName="negativeSpace" presStyleCnt="0"/>
      <dgm:spPr/>
    </dgm:pt>
    <dgm:pt modelId="{67A670D1-FB2D-489D-94B0-C9101A419750}" type="pres">
      <dgm:prSet presAssocID="{9A0F5D71-6262-4DCE-80FC-D7600753BAD8}" presName="childText" presStyleLbl="conFgAcc1" presStyleIdx="2" presStyleCnt="8">
        <dgm:presLayoutVars>
          <dgm:bulletEnabled val="1"/>
        </dgm:presLayoutVars>
      </dgm:prSet>
      <dgm:spPr/>
    </dgm:pt>
    <dgm:pt modelId="{967F1C90-C5CB-4815-AA76-0E46B15F171F}" type="pres">
      <dgm:prSet presAssocID="{1C9112F3-F5FF-4673-8A97-DA9AF67A2A25}" presName="spaceBetweenRectangles" presStyleCnt="0"/>
      <dgm:spPr/>
    </dgm:pt>
    <dgm:pt modelId="{FE448382-E6E1-4D31-8231-4858C62A0B6C}" type="pres">
      <dgm:prSet presAssocID="{F9993CFA-31AA-4603-8582-A255B1C9496D}" presName="parentLin" presStyleCnt="0"/>
      <dgm:spPr/>
    </dgm:pt>
    <dgm:pt modelId="{98C0B365-E3C2-43FC-BEB2-9BFA93718214}" type="pres">
      <dgm:prSet presAssocID="{F9993CFA-31AA-4603-8582-A255B1C9496D}" presName="parentLeftMargin" presStyleLbl="node1" presStyleIdx="2" presStyleCnt="8"/>
      <dgm:spPr/>
      <dgm:t>
        <a:bodyPr/>
        <a:lstStyle/>
        <a:p>
          <a:endParaRPr lang="es-EC"/>
        </a:p>
      </dgm:t>
    </dgm:pt>
    <dgm:pt modelId="{94A5FD11-4F2B-4D57-9573-CE15B29C4B13}" type="pres">
      <dgm:prSet presAssocID="{F9993CFA-31AA-4603-8582-A255B1C9496D}" presName="parentText" presStyleLbl="node1" presStyleIdx="3" presStyleCnt="8">
        <dgm:presLayoutVars>
          <dgm:chMax val="0"/>
          <dgm:bulletEnabled val="1"/>
        </dgm:presLayoutVars>
      </dgm:prSet>
      <dgm:spPr/>
      <dgm:t>
        <a:bodyPr/>
        <a:lstStyle/>
        <a:p>
          <a:endParaRPr lang="es-EC"/>
        </a:p>
      </dgm:t>
    </dgm:pt>
    <dgm:pt modelId="{481FB538-A7AF-49DD-926C-ADC1EE300FE2}" type="pres">
      <dgm:prSet presAssocID="{F9993CFA-31AA-4603-8582-A255B1C9496D}" presName="negativeSpace" presStyleCnt="0"/>
      <dgm:spPr/>
    </dgm:pt>
    <dgm:pt modelId="{A3B01C1F-7877-4595-840A-783B1F3613DB}" type="pres">
      <dgm:prSet presAssocID="{F9993CFA-31AA-4603-8582-A255B1C9496D}" presName="childText" presStyleLbl="conFgAcc1" presStyleIdx="3" presStyleCnt="8">
        <dgm:presLayoutVars>
          <dgm:bulletEnabled val="1"/>
        </dgm:presLayoutVars>
      </dgm:prSet>
      <dgm:spPr/>
    </dgm:pt>
    <dgm:pt modelId="{354373EC-5CD7-4F7F-B609-332C50788769}" type="pres">
      <dgm:prSet presAssocID="{6F1B8A09-08B8-45E2-911A-51453EBCFF07}" presName="spaceBetweenRectangles" presStyleCnt="0"/>
      <dgm:spPr/>
    </dgm:pt>
    <dgm:pt modelId="{F5322AE4-EF66-447B-82E7-70B4EA2F4DE7}" type="pres">
      <dgm:prSet presAssocID="{3E12557E-2A83-42CE-B4A2-9C99DD42B576}" presName="parentLin" presStyleCnt="0"/>
      <dgm:spPr/>
    </dgm:pt>
    <dgm:pt modelId="{11A4230F-8C9A-4582-9707-02ADC0393F83}" type="pres">
      <dgm:prSet presAssocID="{3E12557E-2A83-42CE-B4A2-9C99DD42B576}" presName="parentLeftMargin" presStyleLbl="node1" presStyleIdx="3" presStyleCnt="8"/>
      <dgm:spPr/>
      <dgm:t>
        <a:bodyPr/>
        <a:lstStyle/>
        <a:p>
          <a:endParaRPr lang="es-EC"/>
        </a:p>
      </dgm:t>
    </dgm:pt>
    <dgm:pt modelId="{F45EAE4F-8F93-41EA-A25F-2C9A981D16EB}" type="pres">
      <dgm:prSet presAssocID="{3E12557E-2A83-42CE-B4A2-9C99DD42B576}" presName="parentText" presStyleLbl="node1" presStyleIdx="4" presStyleCnt="8">
        <dgm:presLayoutVars>
          <dgm:chMax val="0"/>
          <dgm:bulletEnabled val="1"/>
        </dgm:presLayoutVars>
      </dgm:prSet>
      <dgm:spPr/>
      <dgm:t>
        <a:bodyPr/>
        <a:lstStyle/>
        <a:p>
          <a:endParaRPr lang="es-EC"/>
        </a:p>
      </dgm:t>
    </dgm:pt>
    <dgm:pt modelId="{127E7C29-514D-4184-AFCC-E52B2F950356}" type="pres">
      <dgm:prSet presAssocID="{3E12557E-2A83-42CE-B4A2-9C99DD42B576}" presName="negativeSpace" presStyleCnt="0"/>
      <dgm:spPr/>
    </dgm:pt>
    <dgm:pt modelId="{B300991B-B085-40BF-B984-CB4149C83ECF}" type="pres">
      <dgm:prSet presAssocID="{3E12557E-2A83-42CE-B4A2-9C99DD42B576}" presName="childText" presStyleLbl="conFgAcc1" presStyleIdx="4" presStyleCnt="8">
        <dgm:presLayoutVars>
          <dgm:bulletEnabled val="1"/>
        </dgm:presLayoutVars>
      </dgm:prSet>
      <dgm:spPr/>
    </dgm:pt>
    <dgm:pt modelId="{B4398CEA-1E33-45E0-A28B-CD07A66D6563}" type="pres">
      <dgm:prSet presAssocID="{5C57D843-E4D4-41D3-8B99-46E72870F818}" presName="spaceBetweenRectangles" presStyleCnt="0"/>
      <dgm:spPr/>
    </dgm:pt>
    <dgm:pt modelId="{50F14DB1-BEF1-413C-9045-68C20CA37C4A}" type="pres">
      <dgm:prSet presAssocID="{0A137819-683E-4ACF-BAA7-1F3671EFA27B}" presName="parentLin" presStyleCnt="0"/>
      <dgm:spPr/>
    </dgm:pt>
    <dgm:pt modelId="{EFE0B6A1-2421-4CC2-AC8D-35571906BB55}" type="pres">
      <dgm:prSet presAssocID="{0A137819-683E-4ACF-BAA7-1F3671EFA27B}" presName="parentLeftMargin" presStyleLbl="node1" presStyleIdx="4" presStyleCnt="8"/>
      <dgm:spPr/>
      <dgm:t>
        <a:bodyPr/>
        <a:lstStyle/>
        <a:p>
          <a:endParaRPr lang="es-EC"/>
        </a:p>
      </dgm:t>
    </dgm:pt>
    <dgm:pt modelId="{15BCCCA7-652A-4FE6-A7D2-2B01BF7C7852}" type="pres">
      <dgm:prSet presAssocID="{0A137819-683E-4ACF-BAA7-1F3671EFA27B}" presName="parentText" presStyleLbl="node1" presStyleIdx="5" presStyleCnt="8">
        <dgm:presLayoutVars>
          <dgm:chMax val="0"/>
          <dgm:bulletEnabled val="1"/>
        </dgm:presLayoutVars>
      </dgm:prSet>
      <dgm:spPr/>
      <dgm:t>
        <a:bodyPr/>
        <a:lstStyle/>
        <a:p>
          <a:endParaRPr lang="es-EC"/>
        </a:p>
      </dgm:t>
    </dgm:pt>
    <dgm:pt modelId="{3441575B-9F67-4BE8-B376-581468BB006B}" type="pres">
      <dgm:prSet presAssocID="{0A137819-683E-4ACF-BAA7-1F3671EFA27B}" presName="negativeSpace" presStyleCnt="0"/>
      <dgm:spPr/>
    </dgm:pt>
    <dgm:pt modelId="{6A31EFFC-9347-4133-8580-147383AD1732}" type="pres">
      <dgm:prSet presAssocID="{0A137819-683E-4ACF-BAA7-1F3671EFA27B}" presName="childText" presStyleLbl="conFgAcc1" presStyleIdx="5" presStyleCnt="8">
        <dgm:presLayoutVars>
          <dgm:bulletEnabled val="1"/>
        </dgm:presLayoutVars>
      </dgm:prSet>
      <dgm:spPr/>
    </dgm:pt>
    <dgm:pt modelId="{E990D45E-50D9-4A02-9C2D-9538DDEEC12F}" type="pres">
      <dgm:prSet presAssocID="{4F6531D4-EE4D-4F78-AFE9-BA767339D742}" presName="spaceBetweenRectangles" presStyleCnt="0"/>
      <dgm:spPr/>
    </dgm:pt>
    <dgm:pt modelId="{2D189D34-32D4-45B0-8C31-5FACD2CA2FA8}" type="pres">
      <dgm:prSet presAssocID="{FC843015-5B0A-47A2-B210-4B1EF99016E6}" presName="parentLin" presStyleCnt="0"/>
      <dgm:spPr/>
    </dgm:pt>
    <dgm:pt modelId="{ECC21A7B-6B59-4894-B46E-70C2A1AF82BB}" type="pres">
      <dgm:prSet presAssocID="{FC843015-5B0A-47A2-B210-4B1EF99016E6}" presName="parentLeftMargin" presStyleLbl="node1" presStyleIdx="5" presStyleCnt="8"/>
      <dgm:spPr/>
      <dgm:t>
        <a:bodyPr/>
        <a:lstStyle/>
        <a:p>
          <a:endParaRPr lang="es-EC"/>
        </a:p>
      </dgm:t>
    </dgm:pt>
    <dgm:pt modelId="{F42866B1-06DD-4110-96A5-5F50A4683028}" type="pres">
      <dgm:prSet presAssocID="{FC843015-5B0A-47A2-B210-4B1EF99016E6}" presName="parentText" presStyleLbl="node1" presStyleIdx="6" presStyleCnt="8">
        <dgm:presLayoutVars>
          <dgm:chMax val="0"/>
          <dgm:bulletEnabled val="1"/>
        </dgm:presLayoutVars>
      </dgm:prSet>
      <dgm:spPr/>
      <dgm:t>
        <a:bodyPr/>
        <a:lstStyle/>
        <a:p>
          <a:endParaRPr lang="es-EC"/>
        </a:p>
      </dgm:t>
    </dgm:pt>
    <dgm:pt modelId="{9520949B-C4AA-48B0-9B89-6DE97BB4A1E5}" type="pres">
      <dgm:prSet presAssocID="{FC843015-5B0A-47A2-B210-4B1EF99016E6}" presName="negativeSpace" presStyleCnt="0"/>
      <dgm:spPr/>
    </dgm:pt>
    <dgm:pt modelId="{E7984E30-C32D-4885-8A03-146E006E01C9}" type="pres">
      <dgm:prSet presAssocID="{FC843015-5B0A-47A2-B210-4B1EF99016E6}" presName="childText" presStyleLbl="conFgAcc1" presStyleIdx="6" presStyleCnt="8">
        <dgm:presLayoutVars>
          <dgm:bulletEnabled val="1"/>
        </dgm:presLayoutVars>
      </dgm:prSet>
      <dgm:spPr/>
    </dgm:pt>
    <dgm:pt modelId="{273D85EF-7A8F-4B63-BA1B-CA6D6E96D5E3}" type="pres">
      <dgm:prSet presAssocID="{EE73F393-0E1D-4B47-8E7B-44B42EB4B440}" presName="spaceBetweenRectangles" presStyleCnt="0"/>
      <dgm:spPr/>
    </dgm:pt>
    <dgm:pt modelId="{B0330CD1-4B57-4032-9E08-C950BB6B2F5F}" type="pres">
      <dgm:prSet presAssocID="{A459B453-5D1C-42D5-A697-7C1B372265C0}" presName="parentLin" presStyleCnt="0"/>
      <dgm:spPr/>
    </dgm:pt>
    <dgm:pt modelId="{1F44CA8F-264D-4912-83A4-100921A9D088}" type="pres">
      <dgm:prSet presAssocID="{A459B453-5D1C-42D5-A697-7C1B372265C0}" presName="parentLeftMargin" presStyleLbl="node1" presStyleIdx="6" presStyleCnt="8"/>
      <dgm:spPr/>
      <dgm:t>
        <a:bodyPr/>
        <a:lstStyle/>
        <a:p>
          <a:endParaRPr lang="es-EC"/>
        </a:p>
      </dgm:t>
    </dgm:pt>
    <dgm:pt modelId="{C60CC435-2DCE-4E4C-8EB7-1F4F9D6D1E48}" type="pres">
      <dgm:prSet presAssocID="{A459B453-5D1C-42D5-A697-7C1B372265C0}" presName="parentText" presStyleLbl="node1" presStyleIdx="7" presStyleCnt="8">
        <dgm:presLayoutVars>
          <dgm:chMax val="0"/>
          <dgm:bulletEnabled val="1"/>
        </dgm:presLayoutVars>
      </dgm:prSet>
      <dgm:spPr/>
      <dgm:t>
        <a:bodyPr/>
        <a:lstStyle/>
        <a:p>
          <a:endParaRPr lang="es-EC"/>
        </a:p>
      </dgm:t>
    </dgm:pt>
    <dgm:pt modelId="{F40D56F6-0AF4-48A4-BF15-2AEEED08CD74}" type="pres">
      <dgm:prSet presAssocID="{A459B453-5D1C-42D5-A697-7C1B372265C0}" presName="negativeSpace" presStyleCnt="0"/>
      <dgm:spPr/>
    </dgm:pt>
    <dgm:pt modelId="{C419CB26-62FB-4A99-B498-3519B6E1A53E}" type="pres">
      <dgm:prSet presAssocID="{A459B453-5D1C-42D5-A697-7C1B372265C0}" presName="childText" presStyleLbl="conFgAcc1" presStyleIdx="7" presStyleCnt="8">
        <dgm:presLayoutVars>
          <dgm:bulletEnabled val="1"/>
        </dgm:presLayoutVars>
      </dgm:prSet>
      <dgm:spPr/>
    </dgm:pt>
  </dgm:ptLst>
  <dgm:cxnLst>
    <dgm:cxn modelId="{44D386CD-390D-469F-9C45-450C6C5FB160}" type="presOf" srcId="{06934228-9183-4B68-863B-6C967370EAD1}" destId="{372B71CD-6FC0-4396-A481-E0A68173D71F}" srcOrd="1" destOrd="0" presId="urn:microsoft.com/office/officeart/2005/8/layout/list1"/>
    <dgm:cxn modelId="{011A5114-3361-4C09-AD1E-EAC03EDE90BD}" type="presOf" srcId="{0A137819-683E-4ACF-BAA7-1F3671EFA27B}" destId="{EFE0B6A1-2421-4CC2-AC8D-35571906BB55}" srcOrd="0" destOrd="0" presId="urn:microsoft.com/office/officeart/2005/8/layout/list1"/>
    <dgm:cxn modelId="{32B2343F-E567-400D-994B-14E1B93590E0}" type="presOf" srcId="{3E12557E-2A83-42CE-B4A2-9C99DD42B576}" destId="{11A4230F-8C9A-4582-9707-02ADC0393F83}" srcOrd="0" destOrd="0" presId="urn:microsoft.com/office/officeart/2005/8/layout/list1"/>
    <dgm:cxn modelId="{24C433DF-9CFA-40DD-B10C-A82DC48AD3A6}" srcId="{AA28E116-C7E3-4F93-B41A-56EC0984FCEC}" destId="{0A137819-683E-4ACF-BAA7-1F3671EFA27B}" srcOrd="5" destOrd="0" parTransId="{BA47CE92-CE6B-4B1E-BEE8-D35A97E35A47}" sibTransId="{4F6531D4-EE4D-4F78-AFE9-BA767339D742}"/>
    <dgm:cxn modelId="{A29ADEA7-BD1E-4583-BBD4-F9D215EE6DB9}" srcId="{AA28E116-C7E3-4F93-B41A-56EC0984FCEC}" destId="{39580FF8-0A80-4928-BF77-A6022C680284}" srcOrd="0" destOrd="0" parTransId="{6365F484-FC3F-4668-8550-595CEE61541F}" sibTransId="{EE1F209E-687E-4AAC-8AC5-22250A259CAD}"/>
    <dgm:cxn modelId="{9404969E-D7C5-4F66-9E66-B98E845AA804}" type="presOf" srcId="{3E12557E-2A83-42CE-B4A2-9C99DD42B576}" destId="{F45EAE4F-8F93-41EA-A25F-2C9A981D16EB}" srcOrd="1" destOrd="0" presId="urn:microsoft.com/office/officeart/2005/8/layout/list1"/>
    <dgm:cxn modelId="{5159A84E-492A-4813-BC83-B96538C045C5}" srcId="{AA28E116-C7E3-4F93-B41A-56EC0984FCEC}" destId="{9A0F5D71-6262-4DCE-80FC-D7600753BAD8}" srcOrd="2" destOrd="0" parTransId="{278D59BE-B236-4370-9D32-570C9DA0979D}" sibTransId="{1C9112F3-F5FF-4673-8A97-DA9AF67A2A25}"/>
    <dgm:cxn modelId="{E6E1AD9A-47BE-4C54-8994-4DE83A84969B}" type="presOf" srcId="{F9993CFA-31AA-4603-8582-A255B1C9496D}" destId="{98C0B365-E3C2-43FC-BEB2-9BFA93718214}" srcOrd="0" destOrd="0" presId="urn:microsoft.com/office/officeart/2005/8/layout/list1"/>
    <dgm:cxn modelId="{967F1F4D-31E7-4A4B-BE2C-99D818E39D02}" type="presOf" srcId="{9A0F5D71-6262-4DCE-80FC-D7600753BAD8}" destId="{2BB5099C-FBD2-4114-A7D1-22A49DB516B9}" srcOrd="1" destOrd="0" presId="urn:microsoft.com/office/officeart/2005/8/layout/list1"/>
    <dgm:cxn modelId="{E057AA80-C215-4253-BA38-FB3330C69DAD}" type="presOf" srcId="{39580FF8-0A80-4928-BF77-A6022C680284}" destId="{7915F376-A0D2-4FF4-8203-96D757BC83E0}" srcOrd="1" destOrd="0" presId="urn:microsoft.com/office/officeart/2005/8/layout/list1"/>
    <dgm:cxn modelId="{66B21C64-F09F-4141-8122-E1E2EC49CC71}" type="presOf" srcId="{A459B453-5D1C-42D5-A697-7C1B372265C0}" destId="{C60CC435-2DCE-4E4C-8EB7-1F4F9D6D1E48}" srcOrd="1" destOrd="0" presId="urn:microsoft.com/office/officeart/2005/8/layout/list1"/>
    <dgm:cxn modelId="{B169FFA2-B448-4EBD-A700-66E7DC8F4240}" type="presOf" srcId="{FC843015-5B0A-47A2-B210-4B1EF99016E6}" destId="{F42866B1-06DD-4110-96A5-5F50A4683028}" srcOrd="1" destOrd="0" presId="urn:microsoft.com/office/officeart/2005/8/layout/list1"/>
    <dgm:cxn modelId="{7F29EB05-BBF4-4D9C-AA1D-2AAB7454798B}" type="presOf" srcId="{A459B453-5D1C-42D5-A697-7C1B372265C0}" destId="{1F44CA8F-264D-4912-83A4-100921A9D088}" srcOrd="0" destOrd="0" presId="urn:microsoft.com/office/officeart/2005/8/layout/list1"/>
    <dgm:cxn modelId="{19774F24-E578-410C-A029-CCA15EBDB0F5}" type="presOf" srcId="{0A137819-683E-4ACF-BAA7-1F3671EFA27B}" destId="{15BCCCA7-652A-4FE6-A7D2-2B01BF7C7852}" srcOrd="1" destOrd="0" presId="urn:microsoft.com/office/officeart/2005/8/layout/list1"/>
    <dgm:cxn modelId="{FEA15317-5A09-4150-9D59-A0BCEDDA1CD9}" srcId="{AA28E116-C7E3-4F93-B41A-56EC0984FCEC}" destId="{F9993CFA-31AA-4603-8582-A255B1C9496D}" srcOrd="3" destOrd="0" parTransId="{30F85FA6-DD95-4E4C-AAE3-9DDB88B36055}" sibTransId="{6F1B8A09-08B8-45E2-911A-51453EBCFF07}"/>
    <dgm:cxn modelId="{5CD5D9D3-E2D0-4A6C-AC77-8242E0F35E7A}" type="presOf" srcId="{06934228-9183-4B68-863B-6C967370EAD1}" destId="{19AEAEB4-CD33-4A70-8411-EAD719D0A1C6}" srcOrd="0" destOrd="0" presId="urn:microsoft.com/office/officeart/2005/8/layout/list1"/>
    <dgm:cxn modelId="{97BBC1C3-21EA-4337-8BCD-6B4D21B91491}" srcId="{AA28E116-C7E3-4F93-B41A-56EC0984FCEC}" destId="{FC843015-5B0A-47A2-B210-4B1EF99016E6}" srcOrd="6" destOrd="0" parTransId="{D95B15C2-78E0-4C1E-8D0C-E4DFFE80417C}" sibTransId="{EE73F393-0E1D-4B47-8E7B-44B42EB4B440}"/>
    <dgm:cxn modelId="{3D362E14-F661-4F99-B502-4052929AD10F}" type="presOf" srcId="{FC843015-5B0A-47A2-B210-4B1EF99016E6}" destId="{ECC21A7B-6B59-4894-B46E-70C2A1AF82BB}" srcOrd="0" destOrd="0" presId="urn:microsoft.com/office/officeart/2005/8/layout/list1"/>
    <dgm:cxn modelId="{C19CDB33-7405-4808-B2EE-FC4407869A63}" srcId="{AA28E116-C7E3-4F93-B41A-56EC0984FCEC}" destId="{A459B453-5D1C-42D5-A697-7C1B372265C0}" srcOrd="7" destOrd="0" parTransId="{B322EC5E-7A0F-498D-9CFF-E771F37A3B4F}" sibTransId="{3B271E72-CEBD-4B62-8D8F-56CFC294231F}"/>
    <dgm:cxn modelId="{64C6D185-0F58-4F11-9F46-FF63C65217BA}" srcId="{AA28E116-C7E3-4F93-B41A-56EC0984FCEC}" destId="{06934228-9183-4B68-863B-6C967370EAD1}" srcOrd="1" destOrd="0" parTransId="{A06C0099-9FFE-42DA-9807-150B0A163BD0}" sibTransId="{9D359B72-F1C9-4157-A733-BCFFF306150E}"/>
    <dgm:cxn modelId="{2C2CEB09-A807-4062-9B26-B2B9FE79613B}" type="presOf" srcId="{F9993CFA-31AA-4603-8582-A255B1C9496D}" destId="{94A5FD11-4F2B-4D57-9573-CE15B29C4B13}" srcOrd="1" destOrd="0" presId="urn:microsoft.com/office/officeart/2005/8/layout/list1"/>
    <dgm:cxn modelId="{52979806-9F40-486F-B617-0977DD597E14}" type="presOf" srcId="{39580FF8-0A80-4928-BF77-A6022C680284}" destId="{3CC81552-7752-4B73-B7B4-4FE5A4496DBB}" srcOrd="0" destOrd="0" presId="urn:microsoft.com/office/officeart/2005/8/layout/list1"/>
    <dgm:cxn modelId="{BB14211F-09F7-4739-B695-C1A56952D01F}" type="presOf" srcId="{9A0F5D71-6262-4DCE-80FC-D7600753BAD8}" destId="{2B1994D0-8990-4B58-A224-2C810651764C}" srcOrd="0" destOrd="0" presId="urn:microsoft.com/office/officeart/2005/8/layout/list1"/>
    <dgm:cxn modelId="{2145B5C4-B941-4D83-A382-E7A3845633B7}" type="presOf" srcId="{AA28E116-C7E3-4F93-B41A-56EC0984FCEC}" destId="{04362CD9-3BFC-4A73-B53F-059A2414E463}" srcOrd="0" destOrd="0" presId="urn:microsoft.com/office/officeart/2005/8/layout/list1"/>
    <dgm:cxn modelId="{44D73478-17B5-4258-9016-6BF0716B5249}" srcId="{AA28E116-C7E3-4F93-B41A-56EC0984FCEC}" destId="{3E12557E-2A83-42CE-B4A2-9C99DD42B576}" srcOrd="4" destOrd="0" parTransId="{38549E92-9390-4660-843E-15BA3C75DA05}" sibTransId="{5C57D843-E4D4-41D3-8B99-46E72870F818}"/>
    <dgm:cxn modelId="{A4CED03E-F971-4EA1-A250-3415F5598C08}" type="presParOf" srcId="{04362CD9-3BFC-4A73-B53F-059A2414E463}" destId="{04845E2F-C8B2-4CA1-85C6-81B584ADDBAD}" srcOrd="0" destOrd="0" presId="urn:microsoft.com/office/officeart/2005/8/layout/list1"/>
    <dgm:cxn modelId="{4A161438-0B6C-452D-9D85-1870564B0E40}" type="presParOf" srcId="{04845E2F-C8B2-4CA1-85C6-81B584ADDBAD}" destId="{3CC81552-7752-4B73-B7B4-4FE5A4496DBB}" srcOrd="0" destOrd="0" presId="urn:microsoft.com/office/officeart/2005/8/layout/list1"/>
    <dgm:cxn modelId="{87756CA4-67AA-4674-9ABE-54A9F117F7BA}" type="presParOf" srcId="{04845E2F-C8B2-4CA1-85C6-81B584ADDBAD}" destId="{7915F376-A0D2-4FF4-8203-96D757BC83E0}" srcOrd="1" destOrd="0" presId="urn:microsoft.com/office/officeart/2005/8/layout/list1"/>
    <dgm:cxn modelId="{F41C79D6-16F1-4705-8B2E-4A6D8DC76352}" type="presParOf" srcId="{04362CD9-3BFC-4A73-B53F-059A2414E463}" destId="{B5913128-5272-445A-9E20-AC4DF0A5BEDA}" srcOrd="1" destOrd="0" presId="urn:microsoft.com/office/officeart/2005/8/layout/list1"/>
    <dgm:cxn modelId="{77504AF3-DE0E-4B11-9387-162752637DE7}" type="presParOf" srcId="{04362CD9-3BFC-4A73-B53F-059A2414E463}" destId="{AC94E6B5-EDFA-44EE-96E9-8BF9CF069F53}" srcOrd="2" destOrd="0" presId="urn:microsoft.com/office/officeart/2005/8/layout/list1"/>
    <dgm:cxn modelId="{F4E50C8D-4AFB-43F5-9573-B0A02A22E4ED}" type="presParOf" srcId="{04362CD9-3BFC-4A73-B53F-059A2414E463}" destId="{13C137BC-A3FE-4C65-AB1B-EC64703A0D3C}" srcOrd="3" destOrd="0" presId="urn:microsoft.com/office/officeart/2005/8/layout/list1"/>
    <dgm:cxn modelId="{2C358E54-4C92-48C2-BFC0-B61F3824E5F0}" type="presParOf" srcId="{04362CD9-3BFC-4A73-B53F-059A2414E463}" destId="{7E0B797E-8247-4D00-90EC-8415D4FF477D}" srcOrd="4" destOrd="0" presId="urn:microsoft.com/office/officeart/2005/8/layout/list1"/>
    <dgm:cxn modelId="{FA50799E-1DB3-45C5-8B1D-D00B10DEDC8C}" type="presParOf" srcId="{7E0B797E-8247-4D00-90EC-8415D4FF477D}" destId="{19AEAEB4-CD33-4A70-8411-EAD719D0A1C6}" srcOrd="0" destOrd="0" presId="urn:microsoft.com/office/officeart/2005/8/layout/list1"/>
    <dgm:cxn modelId="{168CFDA2-D1BF-4D66-9E82-89CFBD865471}" type="presParOf" srcId="{7E0B797E-8247-4D00-90EC-8415D4FF477D}" destId="{372B71CD-6FC0-4396-A481-E0A68173D71F}" srcOrd="1" destOrd="0" presId="urn:microsoft.com/office/officeart/2005/8/layout/list1"/>
    <dgm:cxn modelId="{6E4D7520-9A2F-4126-9F57-2521EEB02BB6}" type="presParOf" srcId="{04362CD9-3BFC-4A73-B53F-059A2414E463}" destId="{ED60E477-963E-43A6-8568-D8D602F14E6B}" srcOrd="5" destOrd="0" presId="urn:microsoft.com/office/officeart/2005/8/layout/list1"/>
    <dgm:cxn modelId="{56016B40-728E-457A-A00A-2C3180355F3C}" type="presParOf" srcId="{04362CD9-3BFC-4A73-B53F-059A2414E463}" destId="{883108E5-2E6D-4AA7-9B96-E1394EDAB260}" srcOrd="6" destOrd="0" presId="urn:microsoft.com/office/officeart/2005/8/layout/list1"/>
    <dgm:cxn modelId="{A819C790-D637-42D2-BBFE-4111CEB77C84}" type="presParOf" srcId="{04362CD9-3BFC-4A73-B53F-059A2414E463}" destId="{1B4FC91C-01B5-4A78-9B74-9642FC29EE52}" srcOrd="7" destOrd="0" presId="urn:microsoft.com/office/officeart/2005/8/layout/list1"/>
    <dgm:cxn modelId="{F5A9C1F2-5B87-4AC7-9164-DD39DE9C856C}" type="presParOf" srcId="{04362CD9-3BFC-4A73-B53F-059A2414E463}" destId="{F843341C-F7A9-41E0-AF35-71D84AAC135F}" srcOrd="8" destOrd="0" presId="urn:microsoft.com/office/officeart/2005/8/layout/list1"/>
    <dgm:cxn modelId="{C66A36F5-580C-48DF-B8E1-1AD8F8000EFE}" type="presParOf" srcId="{F843341C-F7A9-41E0-AF35-71D84AAC135F}" destId="{2B1994D0-8990-4B58-A224-2C810651764C}" srcOrd="0" destOrd="0" presId="urn:microsoft.com/office/officeart/2005/8/layout/list1"/>
    <dgm:cxn modelId="{024712A8-9895-44A7-8FD1-14E134DC3103}" type="presParOf" srcId="{F843341C-F7A9-41E0-AF35-71D84AAC135F}" destId="{2BB5099C-FBD2-4114-A7D1-22A49DB516B9}" srcOrd="1" destOrd="0" presId="urn:microsoft.com/office/officeart/2005/8/layout/list1"/>
    <dgm:cxn modelId="{73C2AFC3-42BD-4F8C-9468-7AFE5265DAB4}" type="presParOf" srcId="{04362CD9-3BFC-4A73-B53F-059A2414E463}" destId="{ECD6D8AF-34CD-4544-B8BD-2ACCF918594C}" srcOrd="9" destOrd="0" presId="urn:microsoft.com/office/officeart/2005/8/layout/list1"/>
    <dgm:cxn modelId="{CB350E57-4DCA-48FE-8FE1-BA73E0096E9D}" type="presParOf" srcId="{04362CD9-3BFC-4A73-B53F-059A2414E463}" destId="{67A670D1-FB2D-489D-94B0-C9101A419750}" srcOrd="10" destOrd="0" presId="urn:microsoft.com/office/officeart/2005/8/layout/list1"/>
    <dgm:cxn modelId="{142D01E8-0C49-4B55-AFC4-F79E455B3789}" type="presParOf" srcId="{04362CD9-3BFC-4A73-B53F-059A2414E463}" destId="{967F1C90-C5CB-4815-AA76-0E46B15F171F}" srcOrd="11" destOrd="0" presId="urn:microsoft.com/office/officeart/2005/8/layout/list1"/>
    <dgm:cxn modelId="{8EB64D49-B02C-423C-96B9-88A114D5ED4D}" type="presParOf" srcId="{04362CD9-3BFC-4A73-B53F-059A2414E463}" destId="{FE448382-E6E1-4D31-8231-4858C62A0B6C}" srcOrd="12" destOrd="0" presId="urn:microsoft.com/office/officeart/2005/8/layout/list1"/>
    <dgm:cxn modelId="{645ED9E9-EF7A-45E7-9594-5CE53DD3791B}" type="presParOf" srcId="{FE448382-E6E1-4D31-8231-4858C62A0B6C}" destId="{98C0B365-E3C2-43FC-BEB2-9BFA93718214}" srcOrd="0" destOrd="0" presId="urn:microsoft.com/office/officeart/2005/8/layout/list1"/>
    <dgm:cxn modelId="{FA7733CF-A68D-4081-A521-0381B243C30F}" type="presParOf" srcId="{FE448382-E6E1-4D31-8231-4858C62A0B6C}" destId="{94A5FD11-4F2B-4D57-9573-CE15B29C4B13}" srcOrd="1" destOrd="0" presId="urn:microsoft.com/office/officeart/2005/8/layout/list1"/>
    <dgm:cxn modelId="{BA88F84D-3CD5-4AB3-96D6-D1F0AA2FDFA0}" type="presParOf" srcId="{04362CD9-3BFC-4A73-B53F-059A2414E463}" destId="{481FB538-A7AF-49DD-926C-ADC1EE300FE2}" srcOrd="13" destOrd="0" presId="urn:microsoft.com/office/officeart/2005/8/layout/list1"/>
    <dgm:cxn modelId="{5F0E0EFF-01AB-46F7-ADE2-DB71C4FCA61C}" type="presParOf" srcId="{04362CD9-3BFC-4A73-B53F-059A2414E463}" destId="{A3B01C1F-7877-4595-840A-783B1F3613DB}" srcOrd="14" destOrd="0" presId="urn:microsoft.com/office/officeart/2005/8/layout/list1"/>
    <dgm:cxn modelId="{D91E2BD1-1765-49F9-879D-B432C9C12A3E}" type="presParOf" srcId="{04362CD9-3BFC-4A73-B53F-059A2414E463}" destId="{354373EC-5CD7-4F7F-B609-332C50788769}" srcOrd="15" destOrd="0" presId="urn:microsoft.com/office/officeart/2005/8/layout/list1"/>
    <dgm:cxn modelId="{9041AAB9-1667-4DFB-B31F-BEC0CED09E68}" type="presParOf" srcId="{04362CD9-3BFC-4A73-B53F-059A2414E463}" destId="{F5322AE4-EF66-447B-82E7-70B4EA2F4DE7}" srcOrd="16" destOrd="0" presId="urn:microsoft.com/office/officeart/2005/8/layout/list1"/>
    <dgm:cxn modelId="{A0481A5D-76B8-4618-B928-8536308292FC}" type="presParOf" srcId="{F5322AE4-EF66-447B-82E7-70B4EA2F4DE7}" destId="{11A4230F-8C9A-4582-9707-02ADC0393F83}" srcOrd="0" destOrd="0" presId="urn:microsoft.com/office/officeart/2005/8/layout/list1"/>
    <dgm:cxn modelId="{BCD71D3B-D115-45E4-BC17-0631152CA9B0}" type="presParOf" srcId="{F5322AE4-EF66-447B-82E7-70B4EA2F4DE7}" destId="{F45EAE4F-8F93-41EA-A25F-2C9A981D16EB}" srcOrd="1" destOrd="0" presId="urn:microsoft.com/office/officeart/2005/8/layout/list1"/>
    <dgm:cxn modelId="{99FF5268-33E6-44F4-8C10-D221C0A19FAF}" type="presParOf" srcId="{04362CD9-3BFC-4A73-B53F-059A2414E463}" destId="{127E7C29-514D-4184-AFCC-E52B2F950356}" srcOrd="17" destOrd="0" presId="urn:microsoft.com/office/officeart/2005/8/layout/list1"/>
    <dgm:cxn modelId="{EB268B6E-AD79-433E-8E91-32B616DD58A4}" type="presParOf" srcId="{04362CD9-3BFC-4A73-B53F-059A2414E463}" destId="{B300991B-B085-40BF-B984-CB4149C83ECF}" srcOrd="18" destOrd="0" presId="urn:microsoft.com/office/officeart/2005/8/layout/list1"/>
    <dgm:cxn modelId="{AAB1F396-A4F1-46BD-BB88-666E77C49E47}" type="presParOf" srcId="{04362CD9-3BFC-4A73-B53F-059A2414E463}" destId="{B4398CEA-1E33-45E0-A28B-CD07A66D6563}" srcOrd="19" destOrd="0" presId="urn:microsoft.com/office/officeart/2005/8/layout/list1"/>
    <dgm:cxn modelId="{88E01861-973E-4908-B6BB-DF372FF271B2}" type="presParOf" srcId="{04362CD9-3BFC-4A73-B53F-059A2414E463}" destId="{50F14DB1-BEF1-413C-9045-68C20CA37C4A}" srcOrd="20" destOrd="0" presId="urn:microsoft.com/office/officeart/2005/8/layout/list1"/>
    <dgm:cxn modelId="{5D89E140-FA0F-47B7-8CDA-CD2E2EDFA2CF}" type="presParOf" srcId="{50F14DB1-BEF1-413C-9045-68C20CA37C4A}" destId="{EFE0B6A1-2421-4CC2-AC8D-35571906BB55}" srcOrd="0" destOrd="0" presId="urn:microsoft.com/office/officeart/2005/8/layout/list1"/>
    <dgm:cxn modelId="{FDE4690B-07AB-4540-AEE2-82EB0352B5D6}" type="presParOf" srcId="{50F14DB1-BEF1-413C-9045-68C20CA37C4A}" destId="{15BCCCA7-652A-4FE6-A7D2-2B01BF7C7852}" srcOrd="1" destOrd="0" presId="urn:microsoft.com/office/officeart/2005/8/layout/list1"/>
    <dgm:cxn modelId="{9B081183-8824-4740-8A4F-E5B31FF37892}" type="presParOf" srcId="{04362CD9-3BFC-4A73-B53F-059A2414E463}" destId="{3441575B-9F67-4BE8-B376-581468BB006B}" srcOrd="21" destOrd="0" presId="urn:microsoft.com/office/officeart/2005/8/layout/list1"/>
    <dgm:cxn modelId="{4D3EE44C-99B4-4579-8BF0-7B0CC17CCD95}" type="presParOf" srcId="{04362CD9-3BFC-4A73-B53F-059A2414E463}" destId="{6A31EFFC-9347-4133-8580-147383AD1732}" srcOrd="22" destOrd="0" presId="urn:microsoft.com/office/officeart/2005/8/layout/list1"/>
    <dgm:cxn modelId="{CFE165B2-998D-449C-9A41-30E7951B7938}" type="presParOf" srcId="{04362CD9-3BFC-4A73-B53F-059A2414E463}" destId="{E990D45E-50D9-4A02-9C2D-9538DDEEC12F}" srcOrd="23" destOrd="0" presId="urn:microsoft.com/office/officeart/2005/8/layout/list1"/>
    <dgm:cxn modelId="{88453F3E-6640-41FE-80D3-DE9112B66906}" type="presParOf" srcId="{04362CD9-3BFC-4A73-B53F-059A2414E463}" destId="{2D189D34-32D4-45B0-8C31-5FACD2CA2FA8}" srcOrd="24" destOrd="0" presId="urn:microsoft.com/office/officeart/2005/8/layout/list1"/>
    <dgm:cxn modelId="{C0CCEE35-1A0E-45AB-BFAE-11895EE208F8}" type="presParOf" srcId="{2D189D34-32D4-45B0-8C31-5FACD2CA2FA8}" destId="{ECC21A7B-6B59-4894-B46E-70C2A1AF82BB}" srcOrd="0" destOrd="0" presId="urn:microsoft.com/office/officeart/2005/8/layout/list1"/>
    <dgm:cxn modelId="{E54DF2FC-B039-4EA8-9517-46553D52AD0F}" type="presParOf" srcId="{2D189D34-32D4-45B0-8C31-5FACD2CA2FA8}" destId="{F42866B1-06DD-4110-96A5-5F50A4683028}" srcOrd="1" destOrd="0" presId="urn:microsoft.com/office/officeart/2005/8/layout/list1"/>
    <dgm:cxn modelId="{7B594F89-297B-4F28-BAD3-41D2F31A9860}" type="presParOf" srcId="{04362CD9-3BFC-4A73-B53F-059A2414E463}" destId="{9520949B-C4AA-48B0-9B89-6DE97BB4A1E5}" srcOrd="25" destOrd="0" presId="urn:microsoft.com/office/officeart/2005/8/layout/list1"/>
    <dgm:cxn modelId="{17125F6C-9AAC-48A6-8BF6-F60AB209DA8C}" type="presParOf" srcId="{04362CD9-3BFC-4A73-B53F-059A2414E463}" destId="{E7984E30-C32D-4885-8A03-146E006E01C9}" srcOrd="26" destOrd="0" presId="urn:microsoft.com/office/officeart/2005/8/layout/list1"/>
    <dgm:cxn modelId="{4AF6BCB9-E85F-4E93-B905-6FA6988D58A8}" type="presParOf" srcId="{04362CD9-3BFC-4A73-B53F-059A2414E463}" destId="{273D85EF-7A8F-4B63-BA1B-CA6D6E96D5E3}" srcOrd="27" destOrd="0" presId="urn:microsoft.com/office/officeart/2005/8/layout/list1"/>
    <dgm:cxn modelId="{08EEB3E8-21AA-4126-A8CB-C12294175C5D}" type="presParOf" srcId="{04362CD9-3BFC-4A73-B53F-059A2414E463}" destId="{B0330CD1-4B57-4032-9E08-C950BB6B2F5F}" srcOrd="28" destOrd="0" presId="urn:microsoft.com/office/officeart/2005/8/layout/list1"/>
    <dgm:cxn modelId="{1F2568A0-23FF-4C7F-A042-5E56E747ECD2}" type="presParOf" srcId="{B0330CD1-4B57-4032-9E08-C950BB6B2F5F}" destId="{1F44CA8F-264D-4912-83A4-100921A9D088}" srcOrd="0" destOrd="0" presId="urn:microsoft.com/office/officeart/2005/8/layout/list1"/>
    <dgm:cxn modelId="{36F6206C-2ECE-41C0-B6DF-CDBE40917F9B}" type="presParOf" srcId="{B0330CD1-4B57-4032-9E08-C950BB6B2F5F}" destId="{C60CC435-2DCE-4E4C-8EB7-1F4F9D6D1E48}" srcOrd="1" destOrd="0" presId="urn:microsoft.com/office/officeart/2005/8/layout/list1"/>
    <dgm:cxn modelId="{186A8CEC-C220-4A23-BE50-559176A44C70}" type="presParOf" srcId="{04362CD9-3BFC-4A73-B53F-059A2414E463}" destId="{F40D56F6-0AF4-48A4-BF15-2AEEED08CD74}" srcOrd="29" destOrd="0" presId="urn:microsoft.com/office/officeart/2005/8/layout/list1"/>
    <dgm:cxn modelId="{1FCEDD1B-B8D2-46DE-ADB1-18DB9E03FE92}" type="presParOf" srcId="{04362CD9-3BFC-4A73-B53F-059A2414E463}" destId="{C419CB26-62FB-4A99-B498-3519B6E1A53E}" srcOrd="3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28BA3E0-9FA6-41D6-9CFC-064790DBA375}" type="doc">
      <dgm:prSet loTypeId="urn:microsoft.com/office/officeart/2005/8/layout/pyramid4" loCatId="relationship" qsTypeId="urn:microsoft.com/office/officeart/2005/8/quickstyle/simple1" qsCatId="simple" csTypeId="urn:microsoft.com/office/officeart/2005/8/colors/accent0_3" csCatId="mainScheme" phldr="1"/>
      <dgm:spPr/>
      <dgm:t>
        <a:bodyPr/>
        <a:lstStyle/>
        <a:p>
          <a:endParaRPr lang="es-EC"/>
        </a:p>
      </dgm:t>
    </dgm:pt>
    <dgm:pt modelId="{DD7A8746-793C-4F84-83FE-C3C8537B6719}">
      <dgm:prSet phldrT="[Texto]" custT="1"/>
      <dgm:spPr/>
      <dgm:t>
        <a:bodyPr/>
        <a:lstStyle/>
        <a:p>
          <a:r>
            <a:rPr lang="es-EC" sz="2000" dirty="0" smtClean="0"/>
            <a:t>Enfoque mixto</a:t>
          </a:r>
          <a:endParaRPr lang="es-EC" sz="2000" dirty="0"/>
        </a:p>
      </dgm:t>
    </dgm:pt>
    <dgm:pt modelId="{8947B191-5165-4297-B021-317F2CD20D26}" type="parTrans" cxnId="{3888B90E-BCA3-489B-B084-73F9A223D1F5}">
      <dgm:prSet/>
      <dgm:spPr/>
      <dgm:t>
        <a:bodyPr/>
        <a:lstStyle/>
        <a:p>
          <a:endParaRPr lang="es-EC" sz="2000"/>
        </a:p>
      </dgm:t>
    </dgm:pt>
    <dgm:pt modelId="{6396621B-EF0D-4698-BAAC-91CA5793CDCB}" type="sibTrans" cxnId="{3888B90E-BCA3-489B-B084-73F9A223D1F5}">
      <dgm:prSet/>
      <dgm:spPr/>
      <dgm:t>
        <a:bodyPr/>
        <a:lstStyle/>
        <a:p>
          <a:endParaRPr lang="es-EC" sz="2000"/>
        </a:p>
      </dgm:t>
    </dgm:pt>
    <dgm:pt modelId="{8DC0F559-6F65-49F0-A020-AB96822E3B63}">
      <dgm:prSet phldrT="[Texto]" custT="1"/>
      <dgm:spPr/>
      <dgm:t>
        <a:bodyPr/>
        <a:lstStyle/>
        <a:p>
          <a:r>
            <a:rPr lang="es-EC" sz="2000" dirty="0" smtClean="0"/>
            <a:t>Cualitativo</a:t>
          </a:r>
          <a:endParaRPr lang="es-EC" sz="2000" dirty="0"/>
        </a:p>
      </dgm:t>
    </dgm:pt>
    <dgm:pt modelId="{C0183BC4-E004-42DE-8982-261012239E38}" type="parTrans" cxnId="{8E93C4FC-2FE8-405F-8DEC-92B239E1B041}">
      <dgm:prSet/>
      <dgm:spPr/>
      <dgm:t>
        <a:bodyPr/>
        <a:lstStyle/>
        <a:p>
          <a:endParaRPr lang="es-EC" sz="2000"/>
        </a:p>
      </dgm:t>
    </dgm:pt>
    <dgm:pt modelId="{76ADD282-DEAC-44CB-A555-ABCAE706CCA9}" type="sibTrans" cxnId="{8E93C4FC-2FE8-405F-8DEC-92B239E1B041}">
      <dgm:prSet/>
      <dgm:spPr/>
      <dgm:t>
        <a:bodyPr/>
        <a:lstStyle/>
        <a:p>
          <a:endParaRPr lang="es-EC" sz="2000"/>
        </a:p>
      </dgm:t>
    </dgm:pt>
    <dgm:pt modelId="{2BD64017-9605-4051-8C57-D4EAADACEF93}">
      <dgm:prSet phldrT="[Texto]" custT="1"/>
      <dgm:spPr/>
      <dgm:t>
        <a:bodyPr/>
        <a:lstStyle/>
        <a:p>
          <a:r>
            <a:rPr lang="es-EC" sz="2000" dirty="0" smtClean="0"/>
            <a:t>Visitas de campo</a:t>
          </a:r>
          <a:endParaRPr lang="es-EC" sz="2000" dirty="0"/>
        </a:p>
      </dgm:t>
    </dgm:pt>
    <dgm:pt modelId="{BD7E72E2-CA01-4866-98A1-1B3293B2CD4F}" type="parTrans" cxnId="{5FA61CD6-5852-45A1-A07E-9CB2B0E63559}">
      <dgm:prSet/>
      <dgm:spPr/>
      <dgm:t>
        <a:bodyPr/>
        <a:lstStyle/>
        <a:p>
          <a:endParaRPr lang="es-EC" sz="2000"/>
        </a:p>
      </dgm:t>
    </dgm:pt>
    <dgm:pt modelId="{70C97F3B-1E9B-4569-BFB6-EFBE6B7C73FC}" type="sibTrans" cxnId="{5FA61CD6-5852-45A1-A07E-9CB2B0E63559}">
      <dgm:prSet/>
      <dgm:spPr/>
      <dgm:t>
        <a:bodyPr/>
        <a:lstStyle/>
        <a:p>
          <a:endParaRPr lang="es-EC" sz="2000"/>
        </a:p>
      </dgm:t>
    </dgm:pt>
    <dgm:pt modelId="{3CC03244-2B30-47C8-B6D5-5470DADE179E}">
      <dgm:prSet phldrT="[Texto]" custT="1"/>
      <dgm:spPr/>
      <dgm:t>
        <a:bodyPr/>
        <a:lstStyle/>
        <a:p>
          <a:r>
            <a:rPr lang="es-EC" sz="2000" dirty="0" smtClean="0"/>
            <a:t>Cuantitativo</a:t>
          </a:r>
          <a:endParaRPr lang="es-EC" sz="2000" dirty="0"/>
        </a:p>
      </dgm:t>
    </dgm:pt>
    <dgm:pt modelId="{508FFBB1-B948-49F4-A6DE-A01EC3DDA225}" type="parTrans" cxnId="{8DDB83A8-19AF-468A-A4A3-250304C88D59}">
      <dgm:prSet/>
      <dgm:spPr/>
      <dgm:t>
        <a:bodyPr/>
        <a:lstStyle/>
        <a:p>
          <a:endParaRPr lang="es-EC" sz="2000"/>
        </a:p>
      </dgm:t>
    </dgm:pt>
    <dgm:pt modelId="{0D475C6B-6591-4248-8810-DB8162D4B382}" type="sibTrans" cxnId="{8DDB83A8-19AF-468A-A4A3-250304C88D59}">
      <dgm:prSet/>
      <dgm:spPr/>
      <dgm:t>
        <a:bodyPr/>
        <a:lstStyle/>
        <a:p>
          <a:endParaRPr lang="es-EC" sz="2000"/>
        </a:p>
      </dgm:t>
    </dgm:pt>
    <dgm:pt modelId="{0A1C1672-4D00-4477-858D-2F3709FA89F3}">
      <dgm:prSet phldrT="[Texto]" custT="1"/>
      <dgm:spPr/>
      <dgm:t>
        <a:bodyPr/>
        <a:lstStyle/>
        <a:p>
          <a:r>
            <a:rPr lang="es-EC" sz="2000" dirty="0" smtClean="0"/>
            <a:t>Encuesta</a:t>
          </a:r>
          <a:endParaRPr lang="es-EC" sz="2000" dirty="0"/>
        </a:p>
      </dgm:t>
    </dgm:pt>
    <dgm:pt modelId="{8853AF09-FBF8-416F-BE6B-E847DFC8E22E}" type="parTrans" cxnId="{88021227-2740-4681-82E6-31D358168C48}">
      <dgm:prSet/>
      <dgm:spPr/>
      <dgm:t>
        <a:bodyPr/>
        <a:lstStyle/>
        <a:p>
          <a:endParaRPr lang="es-EC" sz="2000"/>
        </a:p>
      </dgm:t>
    </dgm:pt>
    <dgm:pt modelId="{FFA9974B-9180-4D4A-B30C-F26590CC1C1D}" type="sibTrans" cxnId="{88021227-2740-4681-82E6-31D358168C48}">
      <dgm:prSet/>
      <dgm:spPr/>
      <dgm:t>
        <a:bodyPr/>
        <a:lstStyle/>
        <a:p>
          <a:endParaRPr lang="es-EC" sz="2000"/>
        </a:p>
      </dgm:t>
    </dgm:pt>
    <dgm:pt modelId="{C7E497DF-7A1A-4C3C-A3D7-17B83B3BFB90}">
      <dgm:prSet phldrT="[Texto]" custT="1"/>
      <dgm:spPr/>
      <dgm:t>
        <a:bodyPr/>
        <a:lstStyle/>
        <a:p>
          <a:endParaRPr lang="es-EC" sz="2000" dirty="0"/>
        </a:p>
      </dgm:t>
    </dgm:pt>
    <dgm:pt modelId="{CF8A8BE3-51A1-4AEA-981E-01825ADF62C7}" type="sibTrans" cxnId="{658F1048-5B7D-4E24-8EFE-12E7E82D1D53}">
      <dgm:prSet/>
      <dgm:spPr/>
      <dgm:t>
        <a:bodyPr/>
        <a:lstStyle/>
        <a:p>
          <a:endParaRPr lang="es-EC" sz="2000"/>
        </a:p>
      </dgm:t>
    </dgm:pt>
    <dgm:pt modelId="{377AE372-641C-4CCE-8067-FD015933547E}" type="parTrans" cxnId="{658F1048-5B7D-4E24-8EFE-12E7E82D1D53}">
      <dgm:prSet/>
      <dgm:spPr/>
      <dgm:t>
        <a:bodyPr/>
        <a:lstStyle/>
        <a:p>
          <a:endParaRPr lang="es-EC" sz="2000"/>
        </a:p>
      </dgm:t>
    </dgm:pt>
    <dgm:pt modelId="{07EAFBE8-100B-4941-AE31-1B9128CE031D}" type="pres">
      <dgm:prSet presAssocID="{D28BA3E0-9FA6-41D6-9CFC-064790DBA375}" presName="compositeShape" presStyleCnt="0">
        <dgm:presLayoutVars>
          <dgm:chMax val="9"/>
          <dgm:dir/>
          <dgm:resizeHandles val="exact"/>
        </dgm:presLayoutVars>
      </dgm:prSet>
      <dgm:spPr/>
      <dgm:t>
        <a:bodyPr/>
        <a:lstStyle/>
        <a:p>
          <a:endParaRPr lang="es-EC"/>
        </a:p>
      </dgm:t>
    </dgm:pt>
    <dgm:pt modelId="{E771D780-6247-4A15-945E-44A4E79F9605}" type="pres">
      <dgm:prSet presAssocID="{D28BA3E0-9FA6-41D6-9CFC-064790DBA375}" presName="triangle1" presStyleLbl="node1" presStyleIdx="0" presStyleCnt="4">
        <dgm:presLayoutVars>
          <dgm:bulletEnabled val="1"/>
        </dgm:presLayoutVars>
      </dgm:prSet>
      <dgm:spPr/>
      <dgm:t>
        <a:bodyPr/>
        <a:lstStyle/>
        <a:p>
          <a:endParaRPr lang="es-EC"/>
        </a:p>
      </dgm:t>
    </dgm:pt>
    <dgm:pt modelId="{E2F4FC66-59D5-4FD3-AD73-BAE8F04B1938}" type="pres">
      <dgm:prSet presAssocID="{D28BA3E0-9FA6-41D6-9CFC-064790DBA375}" presName="triangle2" presStyleLbl="node1" presStyleIdx="1" presStyleCnt="4">
        <dgm:presLayoutVars>
          <dgm:bulletEnabled val="1"/>
        </dgm:presLayoutVars>
      </dgm:prSet>
      <dgm:spPr/>
      <dgm:t>
        <a:bodyPr/>
        <a:lstStyle/>
        <a:p>
          <a:endParaRPr lang="es-EC"/>
        </a:p>
      </dgm:t>
    </dgm:pt>
    <dgm:pt modelId="{64ABEDAF-620F-4F2F-9813-701EB4B788FD}" type="pres">
      <dgm:prSet presAssocID="{D28BA3E0-9FA6-41D6-9CFC-064790DBA375}" presName="triangle3" presStyleLbl="node1" presStyleIdx="2" presStyleCnt="4">
        <dgm:presLayoutVars>
          <dgm:bulletEnabled val="1"/>
        </dgm:presLayoutVars>
      </dgm:prSet>
      <dgm:spPr/>
      <dgm:t>
        <a:bodyPr/>
        <a:lstStyle/>
        <a:p>
          <a:endParaRPr lang="es-EC"/>
        </a:p>
      </dgm:t>
    </dgm:pt>
    <dgm:pt modelId="{2D3F0DDB-C6BC-468C-80C1-08A34521627D}" type="pres">
      <dgm:prSet presAssocID="{D28BA3E0-9FA6-41D6-9CFC-064790DBA375}" presName="triangle4" presStyleLbl="node1" presStyleIdx="3" presStyleCnt="4" custLinFactNeighborY="2468">
        <dgm:presLayoutVars>
          <dgm:bulletEnabled val="1"/>
        </dgm:presLayoutVars>
      </dgm:prSet>
      <dgm:spPr/>
      <dgm:t>
        <a:bodyPr/>
        <a:lstStyle/>
        <a:p>
          <a:endParaRPr lang="es-EC"/>
        </a:p>
      </dgm:t>
    </dgm:pt>
  </dgm:ptLst>
  <dgm:cxnLst>
    <dgm:cxn modelId="{4187CF4C-443E-4EB5-842B-4E1D96935BAD}" type="presOf" srcId="{2BD64017-9605-4051-8C57-D4EAADACEF93}" destId="{E2F4FC66-59D5-4FD3-AD73-BAE8F04B1938}" srcOrd="0" destOrd="1" presId="urn:microsoft.com/office/officeart/2005/8/layout/pyramid4"/>
    <dgm:cxn modelId="{2AFFB40B-930A-413F-BDB3-24DF301EE29B}" type="presOf" srcId="{3CC03244-2B30-47C8-B6D5-5470DADE179E}" destId="{2D3F0DDB-C6BC-468C-80C1-08A34521627D}" srcOrd="0" destOrd="0" presId="urn:microsoft.com/office/officeart/2005/8/layout/pyramid4"/>
    <dgm:cxn modelId="{5FA61CD6-5852-45A1-A07E-9CB2B0E63559}" srcId="{8DC0F559-6F65-49F0-A020-AB96822E3B63}" destId="{2BD64017-9605-4051-8C57-D4EAADACEF93}" srcOrd="0" destOrd="0" parTransId="{BD7E72E2-CA01-4866-98A1-1B3293B2CD4F}" sibTransId="{70C97F3B-1E9B-4569-BFB6-EFBE6B7C73FC}"/>
    <dgm:cxn modelId="{8DDB83A8-19AF-468A-A4A3-250304C88D59}" srcId="{D28BA3E0-9FA6-41D6-9CFC-064790DBA375}" destId="{3CC03244-2B30-47C8-B6D5-5470DADE179E}" srcOrd="3" destOrd="0" parTransId="{508FFBB1-B948-49F4-A6DE-A01EC3DDA225}" sibTransId="{0D475C6B-6591-4248-8810-DB8162D4B382}"/>
    <dgm:cxn modelId="{3888B90E-BCA3-489B-B084-73F9A223D1F5}" srcId="{D28BA3E0-9FA6-41D6-9CFC-064790DBA375}" destId="{DD7A8746-793C-4F84-83FE-C3C8537B6719}" srcOrd="0" destOrd="0" parTransId="{8947B191-5165-4297-B021-317F2CD20D26}" sibTransId="{6396621B-EF0D-4698-BAAC-91CA5793CDCB}"/>
    <dgm:cxn modelId="{8E93C4FC-2FE8-405F-8DEC-92B239E1B041}" srcId="{D28BA3E0-9FA6-41D6-9CFC-064790DBA375}" destId="{8DC0F559-6F65-49F0-A020-AB96822E3B63}" srcOrd="1" destOrd="0" parTransId="{C0183BC4-E004-42DE-8982-261012239E38}" sibTransId="{76ADD282-DEAC-44CB-A555-ABCAE706CCA9}"/>
    <dgm:cxn modelId="{4AEDDD62-9352-461F-9DD3-056F779E0C3A}" type="presOf" srcId="{C7E497DF-7A1A-4C3C-A3D7-17B83B3BFB90}" destId="{64ABEDAF-620F-4F2F-9813-701EB4B788FD}" srcOrd="0" destOrd="0" presId="urn:microsoft.com/office/officeart/2005/8/layout/pyramid4"/>
    <dgm:cxn modelId="{4CEE4094-AF77-4BE9-832D-4792EB436B59}" type="presOf" srcId="{0A1C1672-4D00-4477-858D-2F3709FA89F3}" destId="{2D3F0DDB-C6BC-468C-80C1-08A34521627D}" srcOrd="0" destOrd="1" presId="urn:microsoft.com/office/officeart/2005/8/layout/pyramid4"/>
    <dgm:cxn modelId="{2352AE8C-2308-4C81-8960-06990184AE01}" type="presOf" srcId="{DD7A8746-793C-4F84-83FE-C3C8537B6719}" destId="{E771D780-6247-4A15-945E-44A4E79F9605}" srcOrd="0" destOrd="0" presId="urn:microsoft.com/office/officeart/2005/8/layout/pyramid4"/>
    <dgm:cxn modelId="{658F1048-5B7D-4E24-8EFE-12E7E82D1D53}" srcId="{D28BA3E0-9FA6-41D6-9CFC-064790DBA375}" destId="{C7E497DF-7A1A-4C3C-A3D7-17B83B3BFB90}" srcOrd="2" destOrd="0" parTransId="{377AE372-641C-4CCE-8067-FD015933547E}" sibTransId="{CF8A8BE3-51A1-4AEA-981E-01825ADF62C7}"/>
    <dgm:cxn modelId="{88021227-2740-4681-82E6-31D358168C48}" srcId="{3CC03244-2B30-47C8-B6D5-5470DADE179E}" destId="{0A1C1672-4D00-4477-858D-2F3709FA89F3}" srcOrd="0" destOrd="0" parTransId="{8853AF09-FBF8-416F-BE6B-E847DFC8E22E}" sibTransId="{FFA9974B-9180-4D4A-B30C-F26590CC1C1D}"/>
    <dgm:cxn modelId="{6E278A77-A44A-40D8-A6AA-A0DA0DAC5252}" type="presOf" srcId="{8DC0F559-6F65-49F0-A020-AB96822E3B63}" destId="{E2F4FC66-59D5-4FD3-AD73-BAE8F04B1938}" srcOrd="0" destOrd="0" presId="urn:microsoft.com/office/officeart/2005/8/layout/pyramid4"/>
    <dgm:cxn modelId="{EAF4103A-40F1-4251-84E0-88731561597F}" type="presOf" srcId="{D28BA3E0-9FA6-41D6-9CFC-064790DBA375}" destId="{07EAFBE8-100B-4941-AE31-1B9128CE031D}" srcOrd="0" destOrd="0" presId="urn:microsoft.com/office/officeart/2005/8/layout/pyramid4"/>
    <dgm:cxn modelId="{37361007-C56F-4052-B771-EFCB49A1072E}" type="presParOf" srcId="{07EAFBE8-100B-4941-AE31-1B9128CE031D}" destId="{E771D780-6247-4A15-945E-44A4E79F9605}" srcOrd="0" destOrd="0" presId="urn:microsoft.com/office/officeart/2005/8/layout/pyramid4"/>
    <dgm:cxn modelId="{79C8BA31-CCEE-494A-BDA5-990640C57436}" type="presParOf" srcId="{07EAFBE8-100B-4941-AE31-1B9128CE031D}" destId="{E2F4FC66-59D5-4FD3-AD73-BAE8F04B1938}" srcOrd="1" destOrd="0" presId="urn:microsoft.com/office/officeart/2005/8/layout/pyramid4"/>
    <dgm:cxn modelId="{881B4102-F10B-42A8-B883-A5D780477B65}" type="presParOf" srcId="{07EAFBE8-100B-4941-AE31-1B9128CE031D}" destId="{64ABEDAF-620F-4F2F-9813-701EB4B788FD}" srcOrd="2" destOrd="0" presId="urn:microsoft.com/office/officeart/2005/8/layout/pyramid4"/>
    <dgm:cxn modelId="{43D2961A-352A-400E-A907-65B3CA01F729}" type="presParOf" srcId="{07EAFBE8-100B-4941-AE31-1B9128CE031D}" destId="{2D3F0DDB-C6BC-468C-80C1-08A34521627D}"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A28E116-C7E3-4F93-B41A-56EC0984FCEC}"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C"/>
        </a:p>
      </dgm:t>
    </dgm:pt>
    <dgm:pt modelId="{39580FF8-0A80-4928-BF77-A6022C680284}">
      <dgm:prSet phldrT="[Texto]"/>
      <dgm:spPr/>
      <dgm:t>
        <a:bodyPr/>
        <a:lstStyle/>
        <a:p>
          <a:r>
            <a:rPr lang="es-EC" dirty="0" smtClean="0"/>
            <a:t>INTRODUCCIÓN</a:t>
          </a:r>
          <a:endParaRPr lang="es-EC" dirty="0"/>
        </a:p>
      </dgm:t>
    </dgm:pt>
    <dgm:pt modelId="{6365F484-FC3F-4668-8550-595CEE61541F}" type="parTrans" cxnId="{A29ADEA7-BD1E-4583-BBD4-F9D215EE6DB9}">
      <dgm:prSet/>
      <dgm:spPr/>
      <dgm:t>
        <a:bodyPr/>
        <a:lstStyle/>
        <a:p>
          <a:endParaRPr lang="es-EC"/>
        </a:p>
      </dgm:t>
    </dgm:pt>
    <dgm:pt modelId="{EE1F209E-687E-4AAC-8AC5-22250A259CAD}" type="sibTrans" cxnId="{A29ADEA7-BD1E-4583-BBD4-F9D215EE6DB9}">
      <dgm:prSet/>
      <dgm:spPr/>
      <dgm:t>
        <a:bodyPr/>
        <a:lstStyle/>
        <a:p>
          <a:endParaRPr lang="es-EC"/>
        </a:p>
      </dgm:t>
    </dgm:pt>
    <dgm:pt modelId="{06934228-9183-4B68-863B-6C967370EAD1}">
      <dgm:prSet phldrT="[Texto]"/>
      <dgm:spPr/>
      <dgm:t>
        <a:bodyPr/>
        <a:lstStyle/>
        <a:p>
          <a:r>
            <a:rPr lang="es-EC" dirty="0" smtClean="0"/>
            <a:t>PLANTEAMIENTO DEL PROBLEMA</a:t>
          </a:r>
          <a:endParaRPr lang="es-EC" dirty="0"/>
        </a:p>
      </dgm:t>
    </dgm:pt>
    <dgm:pt modelId="{A06C0099-9FFE-42DA-9807-150B0A163BD0}" type="parTrans" cxnId="{64C6D185-0F58-4F11-9F46-FF63C65217BA}">
      <dgm:prSet/>
      <dgm:spPr/>
      <dgm:t>
        <a:bodyPr/>
        <a:lstStyle/>
        <a:p>
          <a:endParaRPr lang="es-EC"/>
        </a:p>
      </dgm:t>
    </dgm:pt>
    <dgm:pt modelId="{9D359B72-F1C9-4157-A733-BCFFF306150E}" type="sibTrans" cxnId="{64C6D185-0F58-4F11-9F46-FF63C65217BA}">
      <dgm:prSet/>
      <dgm:spPr/>
      <dgm:t>
        <a:bodyPr/>
        <a:lstStyle/>
        <a:p>
          <a:endParaRPr lang="es-EC"/>
        </a:p>
      </dgm:t>
    </dgm:pt>
    <dgm:pt modelId="{9A0F5D71-6262-4DCE-80FC-D7600753BAD8}">
      <dgm:prSet phldrT="[Texto]"/>
      <dgm:spPr/>
      <dgm:t>
        <a:bodyPr/>
        <a:lstStyle/>
        <a:p>
          <a:r>
            <a:rPr lang="es-EC" dirty="0" smtClean="0"/>
            <a:t>OBJETIVOS</a:t>
          </a:r>
          <a:endParaRPr lang="es-EC" dirty="0"/>
        </a:p>
      </dgm:t>
    </dgm:pt>
    <dgm:pt modelId="{278D59BE-B236-4370-9D32-570C9DA0979D}" type="parTrans" cxnId="{5159A84E-492A-4813-BC83-B96538C045C5}">
      <dgm:prSet/>
      <dgm:spPr/>
      <dgm:t>
        <a:bodyPr/>
        <a:lstStyle/>
        <a:p>
          <a:endParaRPr lang="es-EC"/>
        </a:p>
      </dgm:t>
    </dgm:pt>
    <dgm:pt modelId="{1C9112F3-F5FF-4673-8A97-DA9AF67A2A25}" type="sibTrans" cxnId="{5159A84E-492A-4813-BC83-B96538C045C5}">
      <dgm:prSet/>
      <dgm:spPr/>
      <dgm:t>
        <a:bodyPr/>
        <a:lstStyle/>
        <a:p>
          <a:endParaRPr lang="es-EC"/>
        </a:p>
      </dgm:t>
    </dgm:pt>
    <dgm:pt modelId="{F9993CFA-31AA-4603-8582-A255B1C9496D}">
      <dgm:prSet phldrT="[Texto]"/>
      <dgm:spPr/>
      <dgm:t>
        <a:bodyPr/>
        <a:lstStyle/>
        <a:p>
          <a:r>
            <a:rPr lang="es-EC" dirty="0" smtClean="0"/>
            <a:t>ANTECEDENTES</a:t>
          </a:r>
          <a:endParaRPr lang="es-EC" dirty="0"/>
        </a:p>
      </dgm:t>
    </dgm:pt>
    <dgm:pt modelId="{30F85FA6-DD95-4E4C-AAE3-9DDB88B36055}" type="parTrans" cxnId="{FEA15317-5A09-4150-9D59-A0BCEDDA1CD9}">
      <dgm:prSet/>
      <dgm:spPr/>
      <dgm:t>
        <a:bodyPr/>
        <a:lstStyle/>
        <a:p>
          <a:endParaRPr lang="es-EC"/>
        </a:p>
      </dgm:t>
    </dgm:pt>
    <dgm:pt modelId="{6F1B8A09-08B8-45E2-911A-51453EBCFF07}" type="sibTrans" cxnId="{FEA15317-5A09-4150-9D59-A0BCEDDA1CD9}">
      <dgm:prSet/>
      <dgm:spPr/>
      <dgm:t>
        <a:bodyPr/>
        <a:lstStyle/>
        <a:p>
          <a:endParaRPr lang="es-EC"/>
        </a:p>
      </dgm:t>
    </dgm:pt>
    <dgm:pt modelId="{3E12557E-2A83-42CE-B4A2-9C99DD42B576}">
      <dgm:prSet phldrT="[Texto]"/>
      <dgm:spPr/>
      <dgm:t>
        <a:bodyPr/>
        <a:lstStyle/>
        <a:p>
          <a:r>
            <a:rPr lang="es-EC" dirty="0" smtClean="0"/>
            <a:t>FUNDAMENTACION TEÓRICA</a:t>
          </a:r>
          <a:endParaRPr lang="es-EC" dirty="0"/>
        </a:p>
      </dgm:t>
    </dgm:pt>
    <dgm:pt modelId="{38549E92-9390-4660-843E-15BA3C75DA05}" type="parTrans" cxnId="{44D73478-17B5-4258-9016-6BF0716B5249}">
      <dgm:prSet/>
      <dgm:spPr/>
      <dgm:t>
        <a:bodyPr/>
        <a:lstStyle/>
        <a:p>
          <a:endParaRPr lang="es-EC"/>
        </a:p>
      </dgm:t>
    </dgm:pt>
    <dgm:pt modelId="{5C57D843-E4D4-41D3-8B99-46E72870F818}" type="sibTrans" cxnId="{44D73478-17B5-4258-9016-6BF0716B5249}">
      <dgm:prSet/>
      <dgm:spPr/>
      <dgm:t>
        <a:bodyPr/>
        <a:lstStyle/>
        <a:p>
          <a:endParaRPr lang="es-EC"/>
        </a:p>
      </dgm:t>
    </dgm:pt>
    <dgm:pt modelId="{0A137819-683E-4ACF-BAA7-1F3671EFA27B}">
      <dgm:prSet phldrT="[Texto]"/>
      <dgm:spPr/>
      <dgm:t>
        <a:bodyPr/>
        <a:lstStyle/>
        <a:p>
          <a:r>
            <a:rPr lang="es-EC" dirty="0" smtClean="0"/>
            <a:t>FUNDAMENTACIÓN METODOLÓGICA</a:t>
          </a:r>
          <a:endParaRPr lang="es-EC" dirty="0"/>
        </a:p>
      </dgm:t>
    </dgm:pt>
    <dgm:pt modelId="{BA47CE92-CE6B-4B1E-BEE8-D35A97E35A47}" type="parTrans" cxnId="{24C433DF-9CFA-40DD-B10C-A82DC48AD3A6}">
      <dgm:prSet/>
      <dgm:spPr/>
      <dgm:t>
        <a:bodyPr/>
        <a:lstStyle/>
        <a:p>
          <a:endParaRPr lang="es-EC"/>
        </a:p>
      </dgm:t>
    </dgm:pt>
    <dgm:pt modelId="{4F6531D4-EE4D-4F78-AFE9-BA767339D742}" type="sibTrans" cxnId="{24C433DF-9CFA-40DD-B10C-A82DC48AD3A6}">
      <dgm:prSet/>
      <dgm:spPr/>
      <dgm:t>
        <a:bodyPr/>
        <a:lstStyle/>
        <a:p>
          <a:endParaRPr lang="es-EC"/>
        </a:p>
      </dgm:t>
    </dgm:pt>
    <dgm:pt modelId="{FC843015-5B0A-47A2-B210-4B1EF99016E6}">
      <dgm:prSet phldrT="[Texto]">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dirty="0" smtClean="0"/>
            <a:t>PROPUESTA</a:t>
          </a:r>
          <a:endParaRPr lang="es-EC" dirty="0"/>
        </a:p>
      </dgm:t>
    </dgm:pt>
    <dgm:pt modelId="{D95B15C2-78E0-4C1E-8D0C-E4DFFE80417C}" type="parTrans" cxnId="{97BBC1C3-21EA-4337-8BCD-6B4D21B91491}">
      <dgm:prSet/>
      <dgm:spPr/>
      <dgm:t>
        <a:bodyPr/>
        <a:lstStyle/>
        <a:p>
          <a:endParaRPr lang="es-EC"/>
        </a:p>
      </dgm:t>
    </dgm:pt>
    <dgm:pt modelId="{EE73F393-0E1D-4B47-8E7B-44B42EB4B440}" type="sibTrans" cxnId="{97BBC1C3-21EA-4337-8BCD-6B4D21B91491}">
      <dgm:prSet/>
      <dgm:spPr/>
      <dgm:t>
        <a:bodyPr/>
        <a:lstStyle/>
        <a:p>
          <a:endParaRPr lang="es-EC"/>
        </a:p>
      </dgm:t>
    </dgm:pt>
    <dgm:pt modelId="{A459B453-5D1C-42D5-A697-7C1B372265C0}">
      <dgm:prSet phldrT="[Texto]"/>
      <dgm:spPr/>
      <dgm:t>
        <a:bodyPr/>
        <a:lstStyle/>
        <a:p>
          <a:r>
            <a:rPr lang="es-EC" dirty="0" smtClean="0"/>
            <a:t>CONCLUSIONES Y RECOMENDACIONES</a:t>
          </a:r>
          <a:endParaRPr lang="es-EC" dirty="0"/>
        </a:p>
      </dgm:t>
    </dgm:pt>
    <dgm:pt modelId="{B322EC5E-7A0F-498D-9CFF-E771F37A3B4F}" type="parTrans" cxnId="{C19CDB33-7405-4808-B2EE-FC4407869A63}">
      <dgm:prSet/>
      <dgm:spPr/>
      <dgm:t>
        <a:bodyPr/>
        <a:lstStyle/>
        <a:p>
          <a:endParaRPr lang="es-EC"/>
        </a:p>
      </dgm:t>
    </dgm:pt>
    <dgm:pt modelId="{3B271E72-CEBD-4B62-8D8F-56CFC294231F}" type="sibTrans" cxnId="{C19CDB33-7405-4808-B2EE-FC4407869A63}">
      <dgm:prSet/>
      <dgm:spPr/>
      <dgm:t>
        <a:bodyPr/>
        <a:lstStyle/>
        <a:p>
          <a:endParaRPr lang="es-EC"/>
        </a:p>
      </dgm:t>
    </dgm:pt>
    <dgm:pt modelId="{04362CD9-3BFC-4A73-B53F-059A2414E463}" type="pres">
      <dgm:prSet presAssocID="{AA28E116-C7E3-4F93-B41A-56EC0984FCEC}" presName="linear" presStyleCnt="0">
        <dgm:presLayoutVars>
          <dgm:dir/>
          <dgm:animLvl val="lvl"/>
          <dgm:resizeHandles val="exact"/>
        </dgm:presLayoutVars>
      </dgm:prSet>
      <dgm:spPr/>
      <dgm:t>
        <a:bodyPr/>
        <a:lstStyle/>
        <a:p>
          <a:endParaRPr lang="es-EC"/>
        </a:p>
      </dgm:t>
    </dgm:pt>
    <dgm:pt modelId="{04845E2F-C8B2-4CA1-85C6-81B584ADDBAD}" type="pres">
      <dgm:prSet presAssocID="{39580FF8-0A80-4928-BF77-A6022C680284}" presName="parentLin" presStyleCnt="0"/>
      <dgm:spPr/>
    </dgm:pt>
    <dgm:pt modelId="{3CC81552-7752-4B73-B7B4-4FE5A4496DBB}" type="pres">
      <dgm:prSet presAssocID="{39580FF8-0A80-4928-BF77-A6022C680284}" presName="parentLeftMargin" presStyleLbl="node1" presStyleIdx="0" presStyleCnt="8"/>
      <dgm:spPr/>
      <dgm:t>
        <a:bodyPr/>
        <a:lstStyle/>
        <a:p>
          <a:endParaRPr lang="es-EC"/>
        </a:p>
      </dgm:t>
    </dgm:pt>
    <dgm:pt modelId="{7915F376-A0D2-4FF4-8203-96D757BC83E0}" type="pres">
      <dgm:prSet presAssocID="{39580FF8-0A80-4928-BF77-A6022C680284}" presName="parentText" presStyleLbl="node1" presStyleIdx="0" presStyleCnt="8">
        <dgm:presLayoutVars>
          <dgm:chMax val="0"/>
          <dgm:bulletEnabled val="1"/>
        </dgm:presLayoutVars>
      </dgm:prSet>
      <dgm:spPr/>
      <dgm:t>
        <a:bodyPr/>
        <a:lstStyle/>
        <a:p>
          <a:endParaRPr lang="es-EC"/>
        </a:p>
      </dgm:t>
    </dgm:pt>
    <dgm:pt modelId="{B5913128-5272-445A-9E20-AC4DF0A5BEDA}" type="pres">
      <dgm:prSet presAssocID="{39580FF8-0A80-4928-BF77-A6022C680284}" presName="negativeSpace" presStyleCnt="0"/>
      <dgm:spPr/>
    </dgm:pt>
    <dgm:pt modelId="{AC94E6B5-EDFA-44EE-96E9-8BF9CF069F53}" type="pres">
      <dgm:prSet presAssocID="{39580FF8-0A80-4928-BF77-A6022C680284}" presName="childText" presStyleLbl="conFgAcc1" presStyleIdx="0" presStyleCnt="8">
        <dgm:presLayoutVars>
          <dgm:bulletEnabled val="1"/>
        </dgm:presLayoutVars>
      </dgm:prSet>
      <dgm:spPr/>
    </dgm:pt>
    <dgm:pt modelId="{13C137BC-A3FE-4C65-AB1B-EC64703A0D3C}" type="pres">
      <dgm:prSet presAssocID="{EE1F209E-687E-4AAC-8AC5-22250A259CAD}" presName="spaceBetweenRectangles" presStyleCnt="0"/>
      <dgm:spPr/>
    </dgm:pt>
    <dgm:pt modelId="{7E0B797E-8247-4D00-90EC-8415D4FF477D}" type="pres">
      <dgm:prSet presAssocID="{06934228-9183-4B68-863B-6C967370EAD1}" presName="parentLin" presStyleCnt="0"/>
      <dgm:spPr/>
    </dgm:pt>
    <dgm:pt modelId="{19AEAEB4-CD33-4A70-8411-EAD719D0A1C6}" type="pres">
      <dgm:prSet presAssocID="{06934228-9183-4B68-863B-6C967370EAD1}" presName="parentLeftMargin" presStyleLbl="node1" presStyleIdx="0" presStyleCnt="8"/>
      <dgm:spPr/>
      <dgm:t>
        <a:bodyPr/>
        <a:lstStyle/>
        <a:p>
          <a:endParaRPr lang="es-EC"/>
        </a:p>
      </dgm:t>
    </dgm:pt>
    <dgm:pt modelId="{372B71CD-6FC0-4396-A481-E0A68173D71F}" type="pres">
      <dgm:prSet presAssocID="{06934228-9183-4B68-863B-6C967370EAD1}" presName="parentText" presStyleLbl="node1" presStyleIdx="1" presStyleCnt="8">
        <dgm:presLayoutVars>
          <dgm:chMax val="0"/>
          <dgm:bulletEnabled val="1"/>
        </dgm:presLayoutVars>
      </dgm:prSet>
      <dgm:spPr/>
      <dgm:t>
        <a:bodyPr/>
        <a:lstStyle/>
        <a:p>
          <a:endParaRPr lang="es-EC"/>
        </a:p>
      </dgm:t>
    </dgm:pt>
    <dgm:pt modelId="{ED60E477-963E-43A6-8568-D8D602F14E6B}" type="pres">
      <dgm:prSet presAssocID="{06934228-9183-4B68-863B-6C967370EAD1}" presName="negativeSpace" presStyleCnt="0"/>
      <dgm:spPr/>
    </dgm:pt>
    <dgm:pt modelId="{883108E5-2E6D-4AA7-9B96-E1394EDAB260}" type="pres">
      <dgm:prSet presAssocID="{06934228-9183-4B68-863B-6C967370EAD1}" presName="childText" presStyleLbl="conFgAcc1" presStyleIdx="1" presStyleCnt="8">
        <dgm:presLayoutVars>
          <dgm:bulletEnabled val="1"/>
        </dgm:presLayoutVars>
      </dgm:prSet>
      <dgm:spPr/>
    </dgm:pt>
    <dgm:pt modelId="{1B4FC91C-01B5-4A78-9B74-9642FC29EE52}" type="pres">
      <dgm:prSet presAssocID="{9D359B72-F1C9-4157-A733-BCFFF306150E}" presName="spaceBetweenRectangles" presStyleCnt="0"/>
      <dgm:spPr/>
    </dgm:pt>
    <dgm:pt modelId="{F843341C-F7A9-41E0-AF35-71D84AAC135F}" type="pres">
      <dgm:prSet presAssocID="{9A0F5D71-6262-4DCE-80FC-D7600753BAD8}" presName="parentLin" presStyleCnt="0"/>
      <dgm:spPr/>
    </dgm:pt>
    <dgm:pt modelId="{2B1994D0-8990-4B58-A224-2C810651764C}" type="pres">
      <dgm:prSet presAssocID="{9A0F5D71-6262-4DCE-80FC-D7600753BAD8}" presName="parentLeftMargin" presStyleLbl="node1" presStyleIdx="1" presStyleCnt="8"/>
      <dgm:spPr/>
      <dgm:t>
        <a:bodyPr/>
        <a:lstStyle/>
        <a:p>
          <a:endParaRPr lang="es-EC"/>
        </a:p>
      </dgm:t>
    </dgm:pt>
    <dgm:pt modelId="{2BB5099C-FBD2-4114-A7D1-22A49DB516B9}" type="pres">
      <dgm:prSet presAssocID="{9A0F5D71-6262-4DCE-80FC-D7600753BAD8}" presName="parentText" presStyleLbl="node1" presStyleIdx="2" presStyleCnt="8">
        <dgm:presLayoutVars>
          <dgm:chMax val="0"/>
          <dgm:bulletEnabled val="1"/>
        </dgm:presLayoutVars>
      </dgm:prSet>
      <dgm:spPr/>
      <dgm:t>
        <a:bodyPr/>
        <a:lstStyle/>
        <a:p>
          <a:endParaRPr lang="es-EC"/>
        </a:p>
      </dgm:t>
    </dgm:pt>
    <dgm:pt modelId="{ECD6D8AF-34CD-4544-B8BD-2ACCF918594C}" type="pres">
      <dgm:prSet presAssocID="{9A0F5D71-6262-4DCE-80FC-D7600753BAD8}" presName="negativeSpace" presStyleCnt="0"/>
      <dgm:spPr/>
    </dgm:pt>
    <dgm:pt modelId="{67A670D1-FB2D-489D-94B0-C9101A419750}" type="pres">
      <dgm:prSet presAssocID="{9A0F5D71-6262-4DCE-80FC-D7600753BAD8}" presName="childText" presStyleLbl="conFgAcc1" presStyleIdx="2" presStyleCnt="8">
        <dgm:presLayoutVars>
          <dgm:bulletEnabled val="1"/>
        </dgm:presLayoutVars>
      </dgm:prSet>
      <dgm:spPr/>
    </dgm:pt>
    <dgm:pt modelId="{967F1C90-C5CB-4815-AA76-0E46B15F171F}" type="pres">
      <dgm:prSet presAssocID="{1C9112F3-F5FF-4673-8A97-DA9AF67A2A25}" presName="spaceBetweenRectangles" presStyleCnt="0"/>
      <dgm:spPr/>
    </dgm:pt>
    <dgm:pt modelId="{FE448382-E6E1-4D31-8231-4858C62A0B6C}" type="pres">
      <dgm:prSet presAssocID="{F9993CFA-31AA-4603-8582-A255B1C9496D}" presName="parentLin" presStyleCnt="0"/>
      <dgm:spPr/>
    </dgm:pt>
    <dgm:pt modelId="{98C0B365-E3C2-43FC-BEB2-9BFA93718214}" type="pres">
      <dgm:prSet presAssocID="{F9993CFA-31AA-4603-8582-A255B1C9496D}" presName="parentLeftMargin" presStyleLbl="node1" presStyleIdx="2" presStyleCnt="8"/>
      <dgm:spPr/>
      <dgm:t>
        <a:bodyPr/>
        <a:lstStyle/>
        <a:p>
          <a:endParaRPr lang="es-EC"/>
        </a:p>
      </dgm:t>
    </dgm:pt>
    <dgm:pt modelId="{94A5FD11-4F2B-4D57-9573-CE15B29C4B13}" type="pres">
      <dgm:prSet presAssocID="{F9993CFA-31AA-4603-8582-A255B1C9496D}" presName="parentText" presStyleLbl="node1" presStyleIdx="3" presStyleCnt="8">
        <dgm:presLayoutVars>
          <dgm:chMax val="0"/>
          <dgm:bulletEnabled val="1"/>
        </dgm:presLayoutVars>
      </dgm:prSet>
      <dgm:spPr/>
      <dgm:t>
        <a:bodyPr/>
        <a:lstStyle/>
        <a:p>
          <a:endParaRPr lang="es-EC"/>
        </a:p>
      </dgm:t>
    </dgm:pt>
    <dgm:pt modelId="{481FB538-A7AF-49DD-926C-ADC1EE300FE2}" type="pres">
      <dgm:prSet presAssocID="{F9993CFA-31AA-4603-8582-A255B1C9496D}" presName="negativeSpace" presStyleCnt="0"/>
      <dgm:spPr/>
    </dgm:pt>
    <dgm:pt modelId="{A3B01C1F-7877-4595-840A-783B1F3613DB}" type="pres">
      <dgm:prSet presAssocID="{F9993CFA-31AA-4603-8582-A255B1C9496D}" presName="childText" presStyleLbl="conFgAcc1" presStyleIdx="3" presStyleCnt="8">
        <dgm:presLayoutVars>
          <dgm:bulletEnabled val="1"/>
        </dgm:presLayoutVars>
      </dgm:prSet>
      <dgm:spPr/>
    </dgm:pt>
    <dgm:pt modelId="{354373EC-5CD7-4F7F-B609-332C50788769}" type="pres">
      <dgm:prSet presAssocID="{6F1B8A09-08B8-45E2-911A-51453EBCFF07}" presName="spaceBetweenRectangles" presStyleCnt="0"/>
      <dgm:spPr/>
    </dgm:pt>
    <dgm:pt modelId="{F5322AE4-EF66-447B-82E7-70B4EA2F4DE7}" type="pres">
      <dgm:prSet presAssocID="{3E12557E-2A83-42CE-B4A2-9C99DD42B576}" presName="parentLin" presStyleCnt="0"/>
      <dgm:spPr/>
    </dgm:pt>
    <dgm:pt modelId="{11A4230F-8C9A-4582-9707-02ADC0393F83}" type="pres">
      <dgm:prSet presAssocID="{3E12557E-2A83-42CE-B4A2-9C99DD42B576}" presName="parentLeftMargin" presStyleLbl="node1" presStyleIdx="3" presStyleCnt="8"/>
      <dgm:spPr/>
      <dgm:t>
        <a:bodyPr/>
        <a:lstStyle/>
        <a:p>
          <a:endParaRPr lang="es-EC"/>
        </a:p>
      </dgm:t>
    </dgm:pt>
    <dgm:pt modelId="{F45EAE4F-8F93-41EA-A25F-2C9A981D16EB}" type="pres">
      <dgm:prSet presAssocID="{3E12557E-2A83-42CE-B4A2-9C99DD42B576}" presName="parentText" presStyleLbl="node1" presStyleIdx="4" presStyleCnt="8">
        <dgm:presLayoutVars>
          <dgm:chMax val="0"/>
          <dgm:bulletEnabled val="1"/>
        </dgm:presLayoutVars>
      </dgm:prSet>
      <dgm:spPr/>
      <dgm:t>
        <a:bodyPr/>
        <a:lstStyle/>
        <a:p>
          <a:endParaRPr lang="es-EC"/>
        </a:p>
      </dgm:t>
    </dgm:pt>
    <dgm:pt modelId="{127E7C29-514D-4184-AFCC-E52B2F950356}" type="pres">
      <dgm:prSet presAssocID="{3E12557E-2A83-42CE-B4A2-9C99DD42B576}" presName="negativeSpace" presStyleCnt="0"/>
      <dgm:spPr/>
    </dgm:pt>
    <dgm:pt modelId="{B300991B-B085-40BF-B984-CB4149C83ECF}" type="pres">
      <dgm:prSet presAssocID="{3E12557E-2A83-42CE-B4A2-9C99DD42B576}" presName="childText" presStyleLbl="conFgAcc1" presStyleIdx="4" presStyleCnt="8">
        <dgm:presLayoutVars>
          <dgm:bulletEnabled val="1"/>
        </dgm:presLayoutVars>
      </dgm:prSet>
      <dgm:spPr/>
    </dgm:pt>
    <dgm:pt modelId="{B4398CEA-1E33-45E0-A28B-CD07A66D6563}" type="pres">
      <dgm:prSet presAssocID="{5C57D843-E4D4-41D3-8B99-46E72870F818}" presName="spaceBetweenRectangles" presStyleCnt="0"/>
      <dgm:spPr/>
    </dgm:pt>
    <dgm:pt modelId="{50F14DB1-BEF1-413C-9045-68C20CA37C4A}" type="pres">
      <dgm:prSet presAssocID="{0A137819-683E-4ACF-BAA7-1F3671EFA27B}" presName="parentLin" presStyleCnt="0"/>
      <dgm:spPr/>
    </dgm:pt>
    <dgm:pt modelId="{EFE0B6A1-2421-4CC2-AC8D-35571906BB55}" type="pres">
      <dgm:prSet presAssocID="{0A137819-683E-4ACF-BAA7-1F3671EFA27B}" presName="parentLeftMargin" presStyleLbl="node1" presStyleIdx="4" presStyleCnt="8"/>
      <dgm:spPr/>
      <dgm:t>
        <a:bodyPr/>
        <a:lstStyle/>
        <a:p>
          <a:endParaRPr lang="es-EC"/>
        </a:p>
      </dgm:t>
    </dgm:pt>
    <dgm:pt modelId="{15BCCCA7-652A-4FE6-A7D2-2B01BF7C7852}" type="pres">
      <dgm:prSet presAssocID="{0A137819-683E-4ACF-BAA7-1F3671EFA27B}" presName="parentText" presStyleLbl="node1" presStyleIdx="5" presStyleCnt="8">
        <dgm:presLayoutVars>
          <dgm:chMax val="0"/>
          <dgm:bulletEnabled val="1"/>
        </dgm:presLayoutVars>
      </dgm:prSet>
      <dgm:spPr/>
      <dgm:t>
        <a:bodyPr/>
        <a:lstStyle/>
        <a:p>
          <a:endParaRPr lang="es-EC"/>
        </a:p>
      </dgm:t>
    </dgm:pt>
    <dgm:pt modelId="{3441575B-9F67-4BE8-B376-581468BB006B}" type="pres">
      <dgm:prSet presAssocID="{0A137819-683E-4ACF-BAA7-1F3671EFA27B}" presName="negativeSpace" presStyleCnt="0"/>
      <dgm:spPr/>
    </dgm:pt>
    <dgm:pt modelId="{6A31EFFC-9347-4133-8580-147383AD1732}" type="pres">
      <dgm:prSet presAssocID="{0A137819-683E-4ACF-BAA7-1F3671EFA27B}" presName="childText" presStyleLbl="conFgAcc1" presStyleIdx="5" presStyleCnt="8">
        <dgm:presLayoutVars>
          <dgm:bulletEnabled val="1"/>
        </dgm:presLayoutVars>
      </dgm:prSet>
      <dgm:spPr/>
    </dgm:pt>
    <dgm:pt modelId="{E990D45E-50D9-4A02-9C2D-9538DDEEC12F}" type="pres">
      <dgm:prSet presAssocID="{4F6531D4-EE4D-4F78-AFE9-BA767339D742}" presName="spaceBetweenRectangles" presStyleCnt="0"/>
      <dgm:spPr/>
    </dgm:pt>
    <dgm:pt modelId="{2D189D34-32D4-45B0-8C31-5FACD2CA2FA8}" type="pres">
      <dgm:prSet presAssocID="{FC843015-5B0A-47A2-B210-4B1EF99016E6}" presName="parentLin" presStyleCnt="0"/>
      <dgm:spPr/>
    </dgm:pt>
    <dgm:pt modelId="{ECC21A7B-6B59-4894-B46E-70C2A1AF82BB}" type="pres">
      <dgm:prSet presAssocID="{FC843015-5B0A-47A2-B210-4B1EF99016E6}" presName="parentLeftMargin" presStyleLbl="node1" presStyleIdx="5" presStyleCnt="8"/>
      <dgm:spPr/>
      <dgm:t>
        <a:bodyPr/>
        <a:lstStyle/>
        <a:p>
          <a:endParaRPr lang="es-EC"/>
        </a:p>
      </dgm:t>
    </dgm:pt>
    <dgm:pt modelId="{F42866B1-06DD-4110-96A5-5F50A4683028}" type="pres">
      <dgm:prSet presAssocID="{FC843015-5B0A-47A2-B210-4B1EF99016E6}" presName="parentText" presStyleLbl="node1" presStyleIdx="6" presStyleCnt="8">
        <dgm:presLayoutVars>
          <dgm:chMax val="0"/>
          <dgm:bulletEnabled val="1"/>
        </dgm:presLayoutVars>
      </dgm:prSet>
      <dgm:spPr/>
      <dgm:t>
        <a:bodyPr/>
        <a:lstStyle/>
        <a:p>
          <a:endParaRPr lang="es-EC"/>
        </a:p>
      </dgm:t>
    </dgm:pt>
    <dgm:pt modelId="{9520949B-C4AA-48B0-9B89-6DE97BB4A1E5}" type="pres">
      <dgm:prSet presAssocID="{FC843015-5B0A-47A2-B210-4B1EF99016E6}" presName="negativeSpace" presStyleCnt="0"/>
      <dgm:spPr/>
    </dgm:pt>
    <dgm:pt modelId="{E7984E30-C32D-4885-8A03-146E006E01C9}" type="pres">
      <dgm:prSet presAssocID="{FC843015-5B0A-47A2-B210-4B1EF99016E6}" presName="childText" presStyleLbl="conFgAcc1" presStyleIdx="6" presStyleCnt="8">
        <dgm:presLayoutVars>
          <dgm:bulletEnabled val="1"/>
        </dgm:presLayoutVars>
      </dgm:prSet>
      <dgm:spPr/>
    </dgm:pt>
    <dgm:pt modelId="{273D85EF-7A8F-4B63-BA1B-CA6D6E96D5E3}" type="pres">
      <dgm:prSet presAssocID="{EE73F393-0E1D-4B47-8E7B-44B42EB4B440}" presName="spaceBetweenRectangles" presStyleCnt="0"/>
      <dgm:spPr/>
    </dgm:pt>
    <dgm:pt modelId="{B0330CD1-4B57-4032-9E08-C950BB6B2F5F}" type="pres">
      <dgm:prSet presAssocID="{A459B453-5D1C-42D5-A697-7C1B372265C0}" presName="parentLin" presStyleCnt="0"/>
      <dgm:spPr/>
    </dgm:pt>
    <dgm:pt modelId="{1F44CA8F-264D-4912-83A4-100921A9D088}" type="pres">
      <dgm:prSet presAssocID="{A459B453-5D1C-42D5-A697-7C1B372265C0}" presName="parentLeftMargin" presStyleLbl="node1" presStyleIdx="6" presStyleCnt="8"/>
      <dgm:spPr/>
      <dgm:t>
        <a:bodyPr/>
        <a:lstStyle/>
        <a:p>
          <a:endParaRPr lang="es-EC"/>
        </a:p>
      </dgm:t>
    </dgm:pt>
    <dgm:pt modelId="{C60CC435-2DCE-4E4C-8EB7-1F4F9D6D1E48}" type="pres">
      <dgm:prSet presAssocID="{A459B453-5D1C-42D5-A697-7C1B372265C0}" presName="parentText" presStyleLbl="node1" presStyleIdx="7" presStyleCnt="8">
        <dgm:presLayoutVars>
          <dgm:chMax val="0"/>
          <dgm:bulletEnabled val="1"/>
        </dgm:presLayoutVars>
      </dgm:prSet>
      <dgm:spPr/>
      <dgm:t>
        <a:bodyPr/>
        <a:lstStyle/>
        <a:p>
          <a:endParaRPr lang="es-EC"/>
        </a:p>
      </dgm:t>
    </dgm:pt>
    <dgm:pt modelId="{F40D56F6-0AF4-48A4-BF15-2AEEED08CD74}" type="pres">
      <dgm:prSet presAssocID="{A459B453-5D1C-42D5-A697-7C1B372265C0}" presName="negativeSpace" presStyleCnt="0"/>
      <dgm:spPr/>
    </dgm:pt>
    <dgm:pt modelId="{C419CB26-62FB-4A99-B498-3519B6E1A53E}" type="pres">
      <dgm:prSet presAssocID="{A459B453-5D1C-42D5-A697-7C1B372265C0}" presName="childText" presStyleLbl="conFgAcc1" presStyleIdx="7" presStyleCnt="8">
        <dgm:presLayoutVars>
          <dgm:bulletEnabled val="1"/>
        </dgm:presLayoutVars>
      </dgm:prSet>
      <dgm:spPr/>
    </dgm:pt>
  </dgm:ptLst>
  <dgm:cxnLst>
    <dgm:cxn modelId="{A00103A7-6674-4F15-9FF4-931809370601}" type="presOf" srcId="{F9993CFA-31AA-4603-8582-A255B1C9496D}" destId="{98C0B365-E3C2-43FC-BEB2-9BFA93718214}" srcOrd="0" destOrd="0" presId="urn:microsoft.com/office/officeart/2005/8/layout/list1"/>
    <dgm:cxn modelId="{C161AEF0-42D5-4B51-9328-E437A2675C24}" type="presOf" srcId="{9A0F5D71-6262-4DCE-80FC-D7600753BAD8}" destId="{2BB5099C-FBD2-4114-A7D1-22A49DB516B9}" srcOrd="1" destOrd="0" presId="urn:microsoft.com/office/officeart/2005/8/layout/list1"/>
    <dgm:cxn modelId="{E963D3F7-0559-4B13-BB4D-F8E685A049CB}" type="presOf" srcId="{A459B453-5D1C-42D5-A697-7C1B372265C0}" destId="{1F44CA8F-264D-4912-83A4-100921A9D088}" srcOrd="0" destOrd="0" presId="urn:microsoft.com/office/officeart/2005/8/layout/list1"/>
    <dgm:cxn modelId="{A29ADEA7-BD1E-4583-BBD4-F9D215EE6DB9}" srcId="{AA28E116-C7E3-4F93-B41A-56EC0984FCEC}" destId="{39580FF8-0A80-4928-BF77-A6022C680284}" srcOrd="0" destOrd="0" parTransId="{6365F484-FC3F-4668-8550-595CEE61541F}" sibTransId="{EE1F209E-687E-4AAC-8AC5-22250A259CAD}"/>
    <dgm:cxn modelId="{24C433DF-9CFA-40DD-B10C-A82DC48AD3A6}" srcId="{AA28E116-C7E3-4F93-B41A-56EC0984FCEC}" destId="{0A137819-683E-4ACF-BAA7-1F3671EFA27B}" srcOrd="5" destOrd="0" parTransId="{BA47CE92-CE6B-4B1E-BEE8-D35A97E35A47}" sibTransId="{4F6531D4-EE4D-4F78-AFE9-BA767339D742}"/>
    <dgm:cxn modelId="{5159A84E-492A-4813-BC83-B96538C045C5}" srcId="{AA28E116-C7E3-4F93-B41A-56EC0984FCEC}" destId="{9A0F5D71-6262-4DCE-80FC-D7600753BAD8}" srcOrd="2" destOrd="0" parTransId="{278D59BE-B236-4370-9D32-570C9DA0979D}" sibTransId="{1C9112F3-F5FF-4673-8A97-DA9AF67A2A25}"/>
    <dgm:cxn modelId="{8E755908-FEA9-47C2-A1B6-D3C1B3A5E2EE}" type="presOf" srcId="{3E12557E-2A83-42CE-B4A2-9C99DD42B576}" destId="{11A4230F-8C9A-4582-9707-02ADC0393F83}" srcOrd="0" destOrd="0" presId="urn:microsoft.com/office/officeart/2005/8/layout/list1"/>
    <dgm:cxn modelId="{0FF934BA-DDCA-44A0-BB6B-4A0524B7EE52}" type="presOf" srcId="{FC843015-5B0A-47A2-B210-4B1EF99016E6}" destId="{F42866B1-06DD-4110-96A5-5F50A4683028}" srcOrd="1" destOrd="0" presId="urn:microsoft.com/office/officeart/2005/8/layout/list1"/>
    <dgm:cxn modelId="{20BBE598-28A0-4620-B64E-F7A91626ABAD}" type="presOf" srcId="{FC843015-5B0A-47A2-B210-4B1EF99016E6}" destId="{ECC21A7B-6B59-4894-B46E-70C2A1AF82BB}" srcOrd="0" destOrd="0" presId="urn:microsoft.com/office/officeart/2005/8/layout/list1"/>
    <dgm:cxn modelId="{F2C68609-A161-4AE5-A29B-2798BC8FB9BE}" type="presOf" srcId="{06934228-9183-4B68-863B-6C967370EAD1}" destId="{19AEAEB4-CD33-4A70-8411-EAD719D0A1C6}" srcOrd="0" destOrd="0" presId="urn:microsoft.com/office/officeart/2005/8/layout/list1"/>
    <dgm:cxn modelId="{94879F3A-DC1C-403D-8961-EE19757FDCE8}" type="presOf" srcId="{06934228-9183-4B68-863B-6C967370EAD1}" destId="{372B71CD-6FC0-4396-A481-E0A68173D71F}" srcOrd="1" destOrd="0" presId="urn:microsoft.com/office/officeart/2005/8/layout/list1"/>
    <dgm:cxn modelId="{B67BCA3A-2DE4-4B99-8AFF-DF31A6F7EAE6}" type="presOf" srcId="{F9993CFA-31AA-4603-8582-A255B1C9496D}" destId="{94A5FD11-4F2B-4D57-9573-CE15B29C4B13}" srcOrd="1" destOrd="0" presId="urn:microsoft.com/office/officeart/2005/8/layout/list1"/>
    <dgm:cxn modelId="{FEA15317-5A09-4150-9D59-A0BCEDDA1CD9}" srcId="{AA28E116-C7E3-4F93-B41A-56EC0984FCEC}" destId="{F9993CFA-31AA-4603-8582-A255B1C9496D}" srcOrd="3" destOrd="0" parTransId="{30F85FA6-DD95-4E4C-AAE3-9DDB88B36055}" sibTransId="{6F1B8A09-08B8-45E2-911A-51453EBCFF07}"/>
    <dgm:cxn modelId="{97BBC1C3-21EA-4337-8BCD-6B4D21B91491}" srcId="{AA28E116-C7E3-4F93-B41A-56EC0984FCEC}" destId="{FC843015-5B0A-47A2-B210-4B1EF99016E6}" srcOrd="6" destOrd="0" parTransId="{D95B15C2-78E0-4C1E-8D0C-E4DFFE80417C}" sibTransId="{EE73F393-0E1D-4B47-8E7B-44B42EB4B440}"/>
    <dgm:cxn modelId="{0DB6AF09-4BA3-4D25-AA8F-4149A45E5ADC}" type="presOf" srcId="{0A137819-683E-4ACF-BAA7-1F3671EFA27B}" destId="{EFE0B6A1-2421-4CC2-AC8D-35571906BB55}" srcOrd="0" destOrd="0" presId="urn:microsoft.com/office/officeart/2005/8/layout/list1"/>
    <dgm:cxn modelId="{DAD9AB91-8177-45D2-BF11-917B4AF881B1}" type="presOf" srcId="{A459B453-5D1C-42D5-A697-7C1B372265C0}" destId="{C60CC435-2DCE-4E4C-8EB7-1F4F9D6D1E48}" srcOrd="1" destOrd="0" presId="urn:microsoft.com/office/officeart/2005/8/layout/list1"/>
    <dgm:cxn modelId="{C19CDB33-7405-4808-B2EE-FC4407869A63}" srcId="{AA28E116-C7E3-4F93-B41A-56EC0984FCEC}" destId="{A459B453-5D1C-42D5-A697-7C1B372265C0}" srcOrd="7" destOrd="0" parTransId="{B322EC5E-7A0F-498D-9CFF-E771F37A3B4F}" sibTransId="{3B271E72-CEBD-4B62-8D8F-56CFC294231F}"/>
    <dgm:cxn modelId="{64C6D185-0F58-4F11-9F46-FF63C65217BA}" srcId="{AA28E116-C7E3-4F93-B41A-56EC0984FCEC}" destId="{06934228-9183-4B68-863B-6C967370EAD1}" srcOrd="1" destOrd="0" parTransId="{A06C0099-9FFE-42DA-9807-150B0A163BD0}" sibTransId="{9D359B72-F1C9-4157-A733-BCFFF306150E}"/>
    <dgm:cxn modelId="{3038D2F4-2142-44FB-8AEA-71A9291EB9D7}" type="presOf" srcId="{39580FF8-0A80-4928-BF77-A6022C680284}" destId="{7915F376-A0D2-4FF4-8203-96D757BC83E0}" srcOrd="1" destOrd="0" presId="urn:microsoft.com/office/officeart/2005/8/layout/list1"/>
    <dgm:cxn modelId="{3C6F7738-0E5C-493B-BC3A-7759173CA52E}" type="presOf" srcId="{0A137819-683E-4ACF-BAA7-1F3671EFA27B}" destId="{15BCCCA7-652A-4FE6-A7D2-2B01BF7C7852}" srcOrd="1" destOrd="0" presId="urn:microsoft.com/office/officeart/2005/8/layout/list1"/>
    <dgm:cxn modelId="{CD31F2BC-BF57-493C-A0AF-232F3F516724}" type="presOf" srcId="{9A0F5D71-6262-4DCE-80FC-D7600753BAD8}" destId="{2B1994D0-8990-4B58-A224-2C810651764C}" srcOrd="0" destOrd="0" presId="urn:microsoft.com/office/officeart/2005/8/layout/list1"/>
    <dgm:cxn modelId="{0602760E-E9E5-4269-9BFC-9B8031F12360}" type="presOf" srcId="{39580FF8-0A80-4928-BF77-A6022C680284}" destId="{3CC81552-7752-4B73-B7B4-4FE5A4496DBB}" srcOrd="0" destOrd="0" presId="urn:microsoft.com/office/officeart/2005/8/layout/list1"/>
    <dgm:cxn modelId="{A00F12BE-13D8-4349-8733-A25785CAF891}" type="presOf" srcId="{3E12557E-2A83-42CE-B4A2-9C99DD42B576}" destId="{F45EAE4F-8F93-41EA-A25F-2C9A981D16EB}" srcOrd="1" destOrd="0" presId="urn:microsoft.com/office/officeart/2005/8/layout/list1"/>
    <dgm:cxn modelId="{BDAE1D1F-4109-4410-BF5A-57B52FFA99CC}" type="presOf" srcId="{AA28E116-C7E3-4F93-B41A-56EC0984FCEC}" destId="{04362CD9-3BFC-4A73-B53F-059A2414E463}" srcOrd="0" destOrd="0" presId="urn:microsoft.com/office/officeart/2005/8/layout/list1"/>
    <dgm:cxn modelId="{44D73478-17B5-4258-9016-6BF0716B5249}" srcId="{AA28E116-C7E3-4F93-B41A-56EC0984FCEC}" destId="{3E12557E-2A83-42CE-B4A2-9C99DD42B576}" srcOrd="4" destOrd="0" parTransId="{38549E92-9390-4660-843E-15BA3C75DA05}" sibTransId="{5C57D843-E4D4-41D3-8B99-46E72870F818}"/>
    <dgm:cxn modelId="{F66FD1BE-2098-4AB2-AB0D-B6FBAAA42567}" type="presParOf" srcId="{04362CD9-3BFC-4A73-B53F-059A2414E463}" destId="{04845E2F-C8B2-4CA1-85C6-81B584ADDBAD}" srcOrd="0" destOrd="0" presId="urn:microsoft.com/office/officeart/2005/8/layout/list1"/>
    <dgm:cxn modelId="{FC8D2387-99C0-44CE-9F4F-59E057D7C285}" type="presParOf" srcId="{04845E2F-C8B2-4CA1-85C6-81B584ADDBAD}" destId="{3CC81552-7752-4B73-B7B4-4FE5A4496DBB}" srcOrd="0" destOrd="0" presId="urn:microsoft.com/office/officeart/2005/8/layout/list1"/>
    <dgm:cxn modelId="{5E44A715-BD69-4F26-B2E6-FCC83B254436}" type="presParOf" srcId="{04845E2F-C8B2-4CA1-85C6-81B584ADDBAD}" destId="{7915F376-A0D2-4FF4-8203-96D757BC83E0}" srcOrd="1" destOrd="0" presId="urn:microsoft.com/office/officeart/2005/8/layout/list1"/>
    <dgm:cxn modelId="{EBEAC8EC-699E-4469-A2D3-3173D6839E0E}" type="presParOf" srcId="{04362CD9-3BFC-4A73-B53F-059A2414E463}" destId="{B5913128-5272-445A-9E20-AC4DF0A5BEDA}" srcOrd="1" destOrd="0" presId="urn:microsoft.com/office/officeart/2005/8/layout/list1"/>
    <dgm:cxn modelId="{1DFDC0D9-02FA-4172-81B5-65379C8EB078}" type="presParOf" srcId="{04362CD9-3BFC-4A73-B53F-059A2414E463}" destId="{AC94E6B5-EDFA-44EE-96E9-8BF9CF069F53}" srcOrd="2" destOrd="0" presId="urn:microsoft.com/office/officeart/2005/8/layout/list1"/>
    <dgm:cxn modelId="{2D0D6F46-5697-47D7-A52B-A42D0341CB63}" type="presParOf" srcId="{04362CD9-3BFC-4A73-B53F-059A2414E463}" destId="{13C137BC-A3FE-4C65-AB1B-EC64703A0D3C}" srcOrd="3" destOrd="0" presId="urn:microsoft.com/office/officeart/2005/8/layout/list1"/>
    <dgm:cxn modelId="{6F647DFE-DB5E-4283-BD6F-97A402077B08}" type="presParOf" srcId="{04362CD9-3BFC-4A73-B53F-059A2414E463}" destId="{7E0B797E-8247-4D00-90EC-8415D4FF477D}" srcOrd="4" destOrd="0" presId="urn:microsoft.com/office/officeart/2005/8/layout/list1"/>
    <dgm:cxn modelId="{90183112-4110-4591-AFCF-F315DD7DAC6D}" type="presParOf" srcId="{7E0B797E-8247-4D00-90EC-8415D4FF477D}" destId="{19AEAEB4-CD33-4A70-8411-EAD719D0A1C6}" srcOrd="0" destOrd="0" presId="urn:microsoft.com/office/officeart/2005/8/layout/list1"/>
    <dgm:cxn modelId="{4DD084E3-80C8-49DC-93AC-2D4BB5FAF7C7}" type="presParOf" srcId="{7E0B797E-8247-4D00-90EC-8415D4FF477D}" destId="{372B71CD-6FC0-4396-A481-E0A68173D71F}" srcOrd="1" destOrd="0" presId="urn:microsoft.com/office/officeart/2005/8/layout/list1"/>
    <dgm:cxn modelId="{66580794-E78B-4D8E-9E6F-68113B9008A2}" type="presParOf" srcId="{04362CD9-3BFC-4A73-B53F-059A2414E463}" destId="{ED60E477-963E-43A6-8568-D8D602F14E6B}" srcOrd="5" destOrd="0" presId="urn:microsoft.com/office/officeart/2005/8/layout/list1"/>
    <dgm:cxn modelId="{EC2CBDB8-077B-4896-AE44-CE91D054FFDF}" type="presParOf" srcId="{04362CD9-3BFC-4A73-B53F-059A2414E463}" destId="{883108E5-2E6D-4AA7-9B96-E1394EDAB260}" srcOrd="6" destOrd="0" presId="urn:microsoft.com/office/officeart/2005/8/layout/list1"/>
    <dgm:cxn modelId="{5A097AF6-BCDC-4E3B-88D2-934B079F77BB}" type="presParOf" srcId="{04362CD9-3BFC-4A73-B53F-059A2414E463}" destId="{1B4FC91C-01B5-4A78-9B74-9642FC29EE52}" srcOrd="7" destOrd="0" presId="urn:microsoft.com/office/officeart/2005/8/layout/list1"/>
    <dgm:cxn modelId="{C859F7F9-F5BB-4A52-B6D2-08D790EB3D6B}" type="presParOf" srcId="{04362CD9-3BFC-4A73-B53F-059A2414E463}" destId="{F843341C-F7A9-41E0-AF35-71D84AAC135F}" srcOrd="8" destOrd="0" presId="urn:microsoft.com/office/officeart/2005/8/layout/list1"/>
    <dgm:cxn modelId="{E92A3B71-9367-43E1-9D0D-6C88D89FD913}" type="presParOf" srcId="{F843341C-F7A9-41E0-AF35-71D84AAC135F}" destId="{2B1994D0-8990-4B58-A224-2C810651764C}" srcOrd="0" destOrd="0" presId="urn:microsoft.com/office/officeart/2005/8/layout/list1"/>
    <dgm:cxn modelId="{F5C7C178-F696-4A92-9BE5-B339A6E99F2B}" type="presParOf" srcId="{F843341C-F7A9-41E0-AF35-71D84AAC135F}" destId="{2BB5099C-FBD2-4114-A7D1-22A49DB516B9}" srcOrd="1" destOrd="0" presId="urn:microsoft.com/office/officeart/2005/8/layout/list1"/>
    <dgm:cxn modelId="{57E13B3A-DEB3-452D-BB5E-369FC67B0FD3}" type="presParOf" srcId="{04362CD9-3BFC-4A73-B53F-059A2414E463}" destId="{ECD6D8AF-34CD-4544-B8BD-2ACCF918594C}" srcOrd="9" destOrd="0" presId="urn:microsoft.com/office/officeart/2005/8/layout/list1"/>
    <dgm:cxn modelId="{E5644ACC-F4F1-488C-B8B8-A1306F51D58B}" type="presParOf" srcId="{04362CD9-3BFC-4A73-B53F-059A2414E463}" destId="{67A670D1-FB2D-489D-94B0-C9101A419750}" srcOrd="10" destOrd="0" presId="urn:microsoft.com/office/officeart/2005/8/layout/list1"/>
    <dgm:cxn modelId="{2722F86C-CEDA-4B5A-A13E-911D457556FC}" type="presParOf" srcId="{04362CD9-3BFC-4A73-B53F-059A2414E463}" destId="{967F1C90-C5CB-4815-AA76-0E46B15F171F}" srcOrd="11" destOrd="0" presId="urn:microsoft.com/office/officeart/2005/8/layout/list1"/>
    <dgm:cxn modelId="{4CECD35A-03E7-4F5C-8A5C-5CDEBA5EE444}" type="presParOf" srcId="{04362CD9-3BFC-4A73-B53F-059A2414E463}" destId="{FE448382-E6E1-4D31-8231-4858C62A0B6C}" srcOrd="12" destOrd="0" presId="urn:microsoft.com/office/officeart/2005/8/layout/list1"/>
    <dgm:cxn modelId="{CE36743D-62DD-43EC-94E7-2246AAF12CCF}" type="presParOf" srcId="{FE448382-E6E1-4D31-8231-4858C62A0B6C}" destId="{98C0B365-E3C2-43FC-BEB2-9BFA93718214}" srcOrd="0" destOrd="0" presId="urn:microsoft.com/office/officeart/2005/8/layout/list1"/>
    <dgm:cxn modelId="{3A058FE6-EF26-4366-93BC-CB06E9CE7A00}" type="presParOf" srcId="{FE448382-E6E1-4D31-8231-4858C62A0B6C}" destId="{94A5FD11-4F2B-4D57-9573-CE15B29C4B13}" srcOrd="1" destOrd="0" presId="urn:microsoft.com/office/officeart/2005/8/layout/list1"/>
    <dgm:cxn modelId="{57638989-515B-46E9-945E-D370F52176BD}" type="presParOf" srcId="{04362CD9-3BFC-4A73-B53F-059A2414E463}" destId="{481FB538-A7AF-49DD-926C-ADC1EE300FE2}" srcOrd="13" destOrd="0" presId="urn:microsoft.com/office/officeart/2005/8/layout/list1"/>
    <dgm:cxn modelId="{97B6E11F-5D22-49CF-A042-646FE0EDFD0C}" type="presParOf" srcId="{04362CD9-3BFC-4A73-B53F-059A2414E463}" destId="{A3B01C1F-7877-4595-840A-783B1F3613DB}" srcOrd="14" destOrd="0" presId="urn:microsoft.com/office/officeart/2005/8/layout/list1"/>
    <dgm:cxn modelId="{8615CC0E-2559-44FA-8552-1DB361EB4709}" type="presParOf" srcId="{04362CD9-3BFC-4A73-B53F-059A2414E463}" destId="{354373EC-5CD7-4F7F-B609-332C50788769}" srcOrd="15" destOrd="0" presId="urn:microsoft.com/office/officeart/2005/8/layout/list1"/>
    <dgm:cxn modelId="{8930C531-A22F-4442-B194-65CF0D391A20}" type="presParOf" srcId="{04362CD9-3BFC-4A73-B53F-059A2414E463}" destId="{F5322AE4-EF66-447B-82E7-70B4EA2F4DE7}" srcOrd="16" destOrd="0" presId="urn:microsoft.com/office/officeart/2005/8/layout/list1"/>
    <dgm:cxn modelId="{28929685-0296-463B-B2F0-02C175F261B5}" type="presParOf" srcId="{F5322AE4-EF66-447B-82E7-70B4EA2F4DE7}" destId="{11A4230F-8C9A-4582-9707-02ADC0393F83}" srcOrd="0" destOrd="0" presId="urn:microsoft.com/office/officeart/2005/8/layout/list1"/>
    <dgm:cxn modelId="{EBDB19FE-B1EE-4B60-BE2B-C92A0429E453}" type="presParOf" srcId="{F5322AE4-EF66-447B-82E7-70B4EA2F4DE7}" destId="{F45EAE4F-8F93-41EA-A25F-2C9A981D16EB}" srcOrd="1" destOrd="0" presId="urn:microsoft.com/office/officeart/2005/8/layout/list1"/>
    <dgm:cxn modelId="{30B1B26F-5BCF-4652-9A2B-7A634C99C40A}" type="presParOf" srcId="{04362CD9-3BFC-4A73-B53F-059A2414E463}" destId="{127E7C29-514D-4184-AFCC-E52B2F950356}" srcOrd="17" destOrd="0" presId="urn:microsoft.com/office/officeart/2005/8/layout/list1"/>
    <dgm:cxn modelId="{6F562756-F64B-47D2-A028-773DEFD4B826}" type="presParOf" srcId="{04362CD9-3BFC-4A73-B53F-059A2414E463}" destId="{B300991B-B085-40BF-B984-CB4149C83ECF}" srcOrd="18" destOrd="0" presId="urn:microsoft.com/office/officeart/2005/8/layout/list1"/>
    <dgm:cxn modelId="{2BCAFD7A-7DDA-4494-9E77-FB86C0103A6B}" type="presParOf" srcId="{04362CD9-3BFC-4A73-B53F-059A2414E463}" destId="{B4398CEA-1E33-45E0-A28B-CD07A66D6563}" srcOrd="19" destOrd="0" presId="urn:microsoft.com/office/officeart/2005/8/layout/list1"/>
    <dgm:cxn modelId="{66EC56C3-0425-4BBC-A1A0-3C4F3968C949}" type="presParOf" srcId="{04362CD9-3BFC-4A73-B53F-059A2414E463}" destId="{50F14DB1-BEF1-413C-9045-68C20CA37C4A}" srcOrd="20" destOrd="0" presId="urn:microsoft.com/office/officeart/2005/8/layout/list1"/>
    <dgm:cxn modelId="{48AB865E-CEA3-483D-ADBD-DADBE46B2640}" type="presParOf" srcId="{50F14DB1-BEF1-413C-9045-68C20CA37C4A}" destId="{EFE0B6A1-2421-4CC2-AC8D-35571906BB55}" srcOrd="0" destOrd="0" presId="urn:microsoft.com/office/officeart/2005/8/layout/list1"/>
    <dgm:cxn modelId="{476D923F-9D66-4ED5-B346-32A0AB2BF1AE}" type="presParOf" srcId="{50F14DB1-BEF1-413C-9045-68C20CA37C4A}" destId="{15BCCCA7-652A-4FE6-A7D2-2B01BF7C7852}" srcOrd="1" destOrd="0" presId="urn:microsoft.com/office/officeart/2005/8/layout/list1"/>
    <dgm:cxn modelId="{ECBFEA2A-9802-46BB-AC23-F20F3E1191B9}" type="presParOf" srcId="{04362CD9-3BFC-4A73-B53F-059A2414E463}" destId="{3441575B-9F67-4BE8-B376-581468BB006B}" srcOrd="21" destOrd="0" presId="urn:microsoft.com/office/officeart/2005/8/layout/list1"/>
    <dgm:cxn modelId="{BBF904F6-C056-4738-B7B5-93B1E0FD1704}" type="presParOf" srcId="{04362CD9-3BFC-4A73-B53F-059A2414E463}" destId="{6A31EFFC-9347-4133-8580-147383AD1732}" srcOrd="22" destOrd="0" presId="urn:microsoft.com/office/officeart/2005/8/layout/list1"/>
    <dgm:cxn modelId="{E67EF0DA-7701-4590-B1D4-DA3EAC0965F3}" type="presParOf" srcId="{04362CD9-3BFC-4A73-B53F-059A2414E463}" destId="{E990D45E-50D9-4A02-9C2D-9538DDEEC12F}" srcOrd="23" destOrd="0" presId="urn:microsoft.com/office/officeart/2005/8/layout/list1"/>
    <dgm:cxn modelId="{80A2F82A-C15F-4754-BD67-30253E6BA61B}" type="presParOf" srcId="{04362CD9-3BFC-4A73-B53F-059A2414E463}" destId="{2D189D34-32D4-45B0-8C31-5FACD2CA2FA8}" srcOrd="24" destOrd="0" presId="urn:microsoft.com/office/officeart/2005/8/layout/list1"/>
    <dgm:cxn modelId="{C19BF256-4B7A-4149-921F-29C15DA83AED}" type="presParOf" srcId="{2D189D34-32D4-45B0-8C31-5FACD2CA2FA8}" destId="{ECC21A7B-6B59-4894-B46E-70C2A1AF82BB}" srcOrd="0" destOrd="0" presId="urn:microsoft.com/office/officeart/2005/8/layout/list1"/>
    <dgm:cxn modelId="{7607B83A-ED35-48E5-B9C2-9539CB4FB5E2}" type="presParOf" srcId="{2D189D34-32D4-45B0-8C31-5FACD2CA2FA8}" destId="{F42866B1-06DD-4110-96A5-5F50A4683028}" srcOrd="1" destOrd="0" presId="urn:microsoft.com/office/officeart/2005/8/layout/list1"/>
    <dgm:cxn modelId="{25EE832A-F520-4D63-85FE-55BC103A0CE2}" type="presParOf" srcId="{04362CD9-3BFC-4A73-B53F-059A2414E463}" destId="{9520949B-C4AA-48B0-9B89-6DE97BB4A1E5}" srcOrd="25" destOrd="0" presId="urn:microsoft.com/office/officeart/2005/8/layout/list1"/>
    <dgm:cxn modelId="{4630EE38-4ECE-44DF-B6AF-DF26648700BD}" type="presParOf" srcId="{04362CD9-3BFC-4A73-B53F-059A2414E463}" destId="{E7984E30-C32D-4885-8A03-146E006E01C9}" srcOrd="26" destOrd="0" presId="urn:microsoft.com/office/officeart/2005/8/layout/list1"/>
    <dgm:cxn modelId="{04E9ED57-2A52-4DEA-8609-2EF3433AB0D5}" type="presParOf" srcId="{04362CD9-3BFC-4A73-B53F-059A2414E463}" destId="{273D85EF-7A8F-4B63-BA1B-CA6D6E96D5E3}" srcOrd="27" destOrd="0" presId="urn:microsoft.com/office/officeart/2005/8/layout/list1"/>
    <dgm:cxn modelId="{DFBDB1B2-28CA-4679-B3BD-DE1F17F2D485}" type="presParOf" srcId="{04362CD9-3BFC-4A73-B53F-059A2414E463}" destId="{B0330CD1-4B57-4032-9E08-C950BB6B2F5F}" srcOrd="28" destOrd="0" presId="urn:microsoft.com/office/officeart/2005/8/layout/list1"/>
    <dgm:cxn modelId="{33065703-C90E-490D-8C38-2FD58D922DC2}" type="presParOf" srcId="{B0330CD1-4B57-4032-9E08-C950BB6B2F5F}" destId="{1F44CA8F-264D-4912-83A4-100921A9D088}" srcOrd="0" destOrd="0" presId="urn:microsoft.com/office/officeart/2005/8/layout/list1"/>
    <dgm:cxn modelId="{1FF23E51-7182-43F7-A567-7B323AA725CF}" type="presParOf" srcId="{B0330CD1-4B57-4032-9E08-C950BB6B2F5F}" destId="{C60CC435-2DCE-4E4C-8EB7-1F4F9D6D1E48}" srcOrd="1" destOrd="0" presId="urn:microsoft.com/office/officeart/2005/8/layout/list1"/>
    <dgm:cxn modelId="{058F4DC8-F07B-4A8B-8B0D-9848F833736A}" type="presParOf" srcId="{04362CD9-3BFC-4A73-B53F-059A2414E463}" destId="{F40D56F6-0AF4-48A4-BF15-2AEEED08CD74}" srcOrd="29" destOrd="0" presId="urn:microsoft.com/office/officeart/2005/8/layout/list1"/>
    <dgm:cxn modelId="{EC896201-D3D6-49E1-876C-33DC89F6B3D0}" type="presParOf" srcId="{04362CD9-3BFC-4A73-B53F-059A2414E463}" destId="{C419CB26-62FB-4A99-B498-3519B6E1A53E}" srcOrd="3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28E116-C7E3-4F93-B41A-56EC0984FCEC}"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C"/>
        </a:p>
      </dgm:t>
    </dgm:pt>
    <dgm:pt modelId="{39580FF8-0A80-4928-BF77-A6022C680284}">
      <dgm:prSet phldrT="[Texto]">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dirty="0" smtClean="0"/>
            <a:t>INTRODUCCIÓN</a:t>
          </a:r>
          <a:endParaRPr lang="es-EC" dirty="0"/>
        </a:p>
      </dgm:t>
    </dgm:pt>
    <dgm:pt modelId="{6365F484-FC3F-4668-8550-595CEE61541F}" type="parTrans" cxnId="{A29ADEA7-BD1E-4583-BBD4-F9D215EE6DB9}">
      <dgm:prSet/>
      <dgm:spPr/>
      <dgm:t>
        <a:bodyPr/>
        <a:lstStyle/>
        <a:p>
          <a:endParaRPr lang="es-EC"/>
        </a:p>
      </dgm:t>
    </dgm:pt>
    <dgm:pt modelId="{EE1F209E-687E-4AAC-8AC5-22250A259CAD}" type="sibTrans" cxnId="{A29ADEA7-BD1E-4583-BBD4-F9D215EE6DB9}">
      <dgm:prSet/>
      <dgm:spPr/>
      <dgm:t>
        <a:bodyPr/>
        <a:lstStyle/>
        <a:p>
          <a:endParaRPr lang="es-EC"/>
        </a:p>
      </dgm:t>
    </dgm:pt>
    <dgm:pt modelId="{06934228-9183-4B68-863B-6C967370EAD1}">
      <dgm:prSet phldrT="[Texto]"/>
      <dgm:spPr/>
      <dgm:t>
        <a:bodyPr/>
        <a:lstStyle/>
        <a:p>
          <a:r>
            <a:rPr lang="es-EC" dirty="0" smtClean="0"/>
            <a:t>PLANTEAMIENTO DEL PROBLEMA</a:t>
          </a:r>
          <a:endParaRPr lang="es-EC" dirty="0"/>
        </a:p>
      </dgm:t>
    </dgm:pt>
    <dgm:pt modelId="{A06C0099-9FFE-42DA-9807-150B0A163BD0}" type="parTrans" cxnId="{64C6D185-0F58-4F11-9F46-FF63C65217BA}">
      <dgm:prSet/>
      <dgm:spPr/>
      <dgm:t>
        <a:bodyPr/>
        <a:lstStyle/>
        <a:p>
          <a:endParaRPr lang="es-EC"/>
        </a:p>
      </dgm:t>
    </dgm:pt>
    <dgm:pt modelId="{9D359B72-F1C9-4157-A733-BCFFF306150E}" type="sibTrans" cxnId="{64C6D185-0F58-4F11-9F46-FF63C65217BA}">
      <dgm:prSet/>
      <dgm:spPr/>
      <dgm:t>
        <a:bodyPr/>
        <a:lstStyle/>
        <a:p>
          <a:endParaRPr lang="es-EC"/>
        </a:p>
      </dgm:t>
    </dgm:pt>
    <dgm:pt modelId="{9A0F5D71-6262-4DCE-80FC-D7600753BAD8}">
      <dgm:prSet phldrT="[Texto]"/>
      <dgm:spPr/>
      <dgm:t>
        <a:bodyPr/>
        <a:lstStyle/>
        <a:p>
          <a:r>
            <a:rPr lang="es-EC" dirty="0" smtClean="0"/>
            <a:t>OBJETIVOS</a:t>
          </a:r>
          <a:endParaRPr lang="es-EC" dirty="0"/>
        </a:p>
      </dgm:t>
    </dgm:pt>
    <dgm:pt modelId="{278D59BE-B236-4370-9D32-570C9DA0979D}" type="parTrans" cxnId="{5159A84E-492A-4813-BC83-B96538C045C5}">
      <dgm:prSet/>
      <dgm:spPr/>
      <dgm:t>
        <a:bodyPr/>
        <a:lstStyle/>
        <a:p>
          <a:endParaRPr lang="es-EC"/>
        </a:p>
      </dgm:t>
    </dgm:pt>
    <dgm:pt modelId="{1C9112F3-F5FF-4673-8A97-DA9AF67A2A25}" type="sibTrans" cxnId="{5159A84E-492A-4813-BC83-B96538C045C5}">
      <dgm:prSet/>
      <dgm:spPr/>
      <dgm:t>
        <a:bodyPr/>
        <a:lstStyle/>
        <a:p>
          <a:endParaRPr lang="es-EC"/>
        </a:p>
      </dgm:t>
    </dgm:pt>
    <dgm:pt modelId="{F9993CFA-31AA-4603-8582-A255B1C9496D}">
      <dgm:prSet phldrT="[Texto]"/>
      <dgm:spPr/>
      <dgm:t>
        <a:bodyPr/>
        <a:lstStyle/>
        <a:p>
          <a:r>
            <a:rPr lang="es-EC" dirty="0" smtClean="0"/>
            <a:t>ANTECEDENTES</a:t>
          </a:r>
          <a:endParaRPr lang="es-EC" dirty="0"/>
        </a:p>
      </dgm:t>
    </dgm:pt>
    <dgm:pt modelId="{30F85FA6-DD95-4E4C-AAE3-9DDB88B36055}" type="parTrans" cxnId="{FEA15317-5A09-4150-9D59-A0BCEDDA1CD9}">
      <dgm:prSet/>
      <dgm:spPr/>
      <dgm:t>
        <a:bodyPr/>
        <a:lstStyle/>
        <a:p>
          <a:endParaRPr lang="es-EC"/>
        </a:p>
      </dgm:t>
    </dgm:pt>
    <dgm:pt modelId="{6F1B8A09-08B8-45E2-911A-51453EBCFF07}" type="sibTrans" cxnId="{FEA15317-5A09-4150-9D59-A0BCEDDA1CD9}">
      <dgm:prSet/>
      <dgm:spPr/>
      <dgm:t>
        <a:bodyPr/>
        <a:lstStyle/>
        <a:p>
          <a:endParaRPr lang="es-EC"/>
        </a:p>
      </dgm:t>
    </dgm:pt>
    <dgm:pt modelId="{3E12557E-2A83-42CE-B4A2-9C99DD42B576}">
      <dgm:prSet phldrT="[Texto]"/>
      <dgm:spPr/>
      <dgm:t>
        <a:bodyPr/>
        <a:lstStyle/>
        <a:p>
          <a:r>
            <a:rPr lang="es-EC" dirty="0" smtClean="0"/>
            <a:t>FUNDAMENTACION TEÓRICA</a:t>
          </a:r>
          <a:endParaRPr lang="es-EC" dirty="0"/>
        </a:p>
      </dgm:t>
    </dgm:pt>
    <dgm:pt modelId="{38549E92-9390-4660-843E-15BA3C75DA05}" type="parTrans" cxnId="{44D73478-17B5-4258-9016-6BF0716B5249}">
      <dgm:prSet/>
      <dgm:spPr/>
      <dgm:t>
        <a:bodyPr/>
        <a:lstStyle/>
        <a:p>
          <a:endParaRPr lang="es-EC"/>
        </a:p>
      </dgm:t>
    </dgm:pt>
    <dgm:pt modelId="{5C57D843-E4D4-41D3-8B99-46E72870F818}" type="sibTrans" cxnId="{44D73478-17B5-4258-9016-6BF0716B5249}">
      <dgm:prSet/>
      <dgm:spPr/>
      <dgm:t>
        <a:bodyPr/>
        <a:lstStyle/>
        <a:p>
          <a:endParaRPr lang="es-EC"/>
        </a:p>
      </dgm:t>
    </dgm:pt>
    <dgm:pt modelId="{0A137819-683E-4ACF-BAA7-1F3671EFA27B}">
      <dgm:prSet phldrT="[Texto]"/>
      <dgm:spPr/>
      <dgm:t>
        <a:bodyPr/>
        <a:lstStyle/>
        <a:p>
          <a:r>
            <a:rPr lang="es-EC" dirty="0" smtClean="0"/>
            <a:t>FUNDAMENTACIÓN METODOLÓGICA</a:t>
          </a:r>
          <a:endParaRPr lang="es-EC" dirty="0"/>
        </a:p>
      </dgm:t>
    </dgm:pt>
    <dgm:pt modelId="{BA47CE92-CE6B-4B1E-BEE8-D35A97E35A47}" type="parTrans" cxnId="{24C433DF-9CFA-40DD-B10C-A82DC48AD3A6}">
      <dgm:prSet/>
      <dgm:spPr/>
      <dgm:t>
        <a:bodyPr/>
        <a:lstStyle/>
        <a:p>
          <a:endParaRPr lang="es-EC"/>
        </a:p>
      </dgm:t>
    </dgm:pt>
    <dgm:pt modelId="{4F6531D4-EE4D-4F78-AFE9-BA767339D742}" type="sibTrans" cxnId="{24C433DF-9CFA-40DD-B10C-A82DC48AD3A6}">
      <dgm:prSet/>
      <dgm:spPr/>
      <dgm:t>
        <a:bodyPr/>
        <a:lstStyle/>
        <a:p>
          <a:endParaRPr lang="es-EC"/>
        </a:p>
      </dgm:t>
    </dgm:pt>
    <dgm:pt modelId="{FC843015-5B0A-47A2-B210-4B1EF99016E6}">
      <dgm:prSet phldrT="[Texto]"/>
      <dgm:spPr/>
      <dgm:t>
        <a:bodyPr/>
        <a:lstStyle/>
        <a:p>
          <a:r>
            <a:rPr lang="es-EC" dirty="0" smtClean="0"/>
            <a:t>PROPUESTA</a:t>
          </a:r>
          <a:endParaRPr lang="es-EC" dirty="0"/>
        </a:p>
      </dgm:t>
    </dgm:pt>
    <dgm:pt modelId="{D95B15C2-78E0-4C1E-8D0C-E4DFFE80417C}" type="parTrans" cxnId="{97BBC1C3-21EA-4337-8BCD-6B4D21B91491}">
      <dgm:prSet/>
      <dgm:spPr/>
      <dgm:t>
        <a:bodyPr/>
        <a:lstStyle/>
        <a:p>
          <a:endParaRPr lang="es-EC"/>
        </a:p>
      </dgm:t>
    </dgm:pt>
    <dgm:pt modelId="{EE73F393-0E1D-4B47-8E7B-44B42EB4B440}" type="sibTrans" cxnId="{97BBC1C3-21EA-4337-8BCD-6B4D21B91491}">
      <dgm:prSet/>
      <dgm:spPr/>
      <dgm:t>
        <a:bodyPr/>
        <a:lstStyle/>
        <a:p>
          <a:endParaRPr lang="es-EC"/>
        </a:p>
      </dgm:t>
    </dgm:pt>
    <dgm:pt modelId="{A459B453-5D1C-42D5-A697-7C1B372265C0}">
      <dgm:prSet phldrT="[Texto]"/>
      <dgm:spPr/>
      <dgm:t>
        <a:bodyPr/>
        <a:lstStyle/>
        <a:p>
          <a:r>
            <a:rPr lang="es-EC" dirty="0" smtClean="0"/>
            <a:t>CONCLUSIONES Y RECOMENDACIONES</a:t>
          </a:r>
          <a:endParaRPr lang="es-EC" dirty="0"/>
        </a:p>
      </dgm:t>
    </dgm:pt>
    <dgm:pt modelId="{B322EC5E-7A0F-498D-9CFF-E771F37A3B4F}" type="parTrans" cxnId="{C19CDB33-7405-4808-B2EE-FC4407869A63}">
      <dgm:prSet/>
      <dgm:spPr/>
      <dgm:t>
        <a:bodyPr/>
        <a:lstStyle/>
        <a:p>
          <a:endParaRPr lang="es-EC"/>
        </a:p>
      </dgm:t>
    </dgm:pt>
    <dgm:pt modelId="{3B271E72-CEBD-4B62-8D8F-56CFC294231F}" type="sibTrans" cxnId="{C19CDB33-7405-4808-B2EE-FC4407869A63}">
      <dgm:prSet/>
      <dgm:spPr/>
      <dgm:t>
        <a:bodyPr/>
        <a:lstStyle/>
        <a:p>
          <a:endParaRPr lang="es-EC"/>
        </a:p>
      </dgm:t>
    </dgm:pt>
    <dgm:pt modelId="{04362CD9-3BFC-4A73-B53F-059A2414E463}" type="pres">
      <dgm:prSet presAssocID="{AA28E116-C7E3-4F93-B41A-56EC0984FCEC}" presName="linear" presStyleCnt="0">
        <dgm:presLayoutVars>
          <dgm:dir/>
          <dgm:animLvl val="lvl"/>
          <dgm:resizeHandles val="exact"/>
        </dgm:presLayoutVars>
      </dgm:prSet>
      <dgm:spPr/>
      <dgm:t>
        <a:bodyPr/>
        <a:lstStyle/>
        <a:p>
          <a:endParaRPr lang="es-EC"/>
        </a:p>
      </dgm:t>
    </dgm:pt>
    <dgm:pt modelId="{04845E2F-C8B2-4CA1-85C6-81B584ADDBAD}" type="pres">
      <dgm:prSet presAssocID="{39580FF8-0A80-4928-BF77-A6022C680284}" presName="parentLin" presStyleCnt="0"/>
      <dgm:spPr/>
    </dgm:pt>
    <dgm:pt modelId="{3CC81552-7752-4B73-B7B4-4FE5A4496DBB}" type="pres">
      <dgm:prSet presAssocID="{39580FF8-0A80-4928-BF77-A6022C680284}" presName="parentLeftMargin" presStyleLbl="node1" presStyleIdx="0" presStyleCnt="8"/>
      <dgm:spPr/>
      <dgm:t>
        <a:bodyPr/>
        <a:lstStyle/>
        <a:p>
          <a:endParaRPr lang="es-EC"/>
        </a:p>
      </dgm:t>
    </dgm:pt>
    <dgm:pt modelId="{7915F376-A0D2-4FF4-8203-96D757BC83E0}" type="pres">
      <dgm:prSet presAssocID="{39580FF8-0A80-4928-BF77-A6022C680284}" presName="parentText" presStyleLbl="node1" presStyleIdx="0" presStyleCnt="8">
        <dgm:presLayoutVars>
          <dgm:chMax val="0"/>
          <dgm:bulletEnabled val="1"/>
        </dgm:presLayoutVars>
      </dgm:prSet>
      <dgm:spPr/>
      <dgm:t>
        <a:bodyPr/>
        <a:lstStyle/>
        <a:p>
          <a:endParaRPr lang="es-EC"/>
        </a:p>
      </dgm:t>
    </dgm:pt>
    <dgm:pt modelId="{B5913128-5272-445A-9E20-AC4DF0A5BEDA}" type="pres">
      <dgm:prSet presAssocID="{39580FF8-0A80-4928-BF77-A6022C680284}" presName="negativeSpace" presStyleCnt="0"/>
      <dgm:spPr/>
    </dgm:pt>
    <dgm:pt modelId="{AC94E6B5-EDFA-44EE-96E9-8BF9CF069F53}" type="pres">
      <dgm:prSet presAssocID="{39580FF8-0A80-4928-BF77-A6022C680284}" presName="childText" presStyleLbl="conFgAcc1" presStyleIdx="0" presStyleCnt="8">
        <dgm:presLayoutVars>
          <dgm:bulletEnabled val="1"/>
        </dgm:presLayoutVars>
      </dgm:prSet>
      <dgm:spPr/>
    </dgm:pt>
    <dgm:pt modelId="{13C137BC-A3FE-4C65-AB1B-EC64703A0D3C}" type="pres">
      <dgm:prSet presAssocID="{EE1F209E-687E-4AAC-8AC5-22250A259CAD}" presName="spaceBetweenRectangles" presStyleCnt="0"/>
      <dgm:spPr/>
    </dgm:pt>
    <dgm:pt modelId="{7E0B797E-8247-4D00-90EC-8415D4FF477D}" type="pres">
      <dgm:prSet presAssocID="{06934228-9183-4B68-863B-6C967370EAD1}" presName="parentLin" presStyleCnt="0"/>
      <dgm:spPr/>
    </dgm:pt>
    <dgm:pt modelId="{19AEAEB4-CD33-4A70-8411-EAD719D0A1C6}" type="pres">
      <dgm:prSet presAssocID="{06934228-9183-4B68-863B-6C967370EAD1}" presName="parentLeftMargin" presStyleLbl="node1" presStyleIdx="0" presStyleCnt="8"/>
      <dgm:spPr/>
      <dgm:t>
        <a:bodyPr/>
        <a:lstStyle/>
        <a:p>
          <a:endParaRPr lang="es-EC"/>
        </a:p>
      </dgm:t>
    </dgm:pt>
    <dgm:pt modelId="{372B71CD-6FC0-4396-A481-E0A68173D71F}" type="pres">
      <dgm:prSet presAssocID="{06934228-9183-4B68-863B-6C967370EAD1}" presName="parentText" presStyleLbl="node1" presStyleIdx="1" presStyleCnt="8">
        <dgm:presLayoutVars>
          <dgm:chMax val="0"/>
          <dgm:bulletEnabled val="1"/>
        </dgm:presLayoutVars>
      </dgm:prSet>
      <dgm:spPr/>
      <dgm:t>
        <a:bodyPr/>
        <a:lstStyle/>
        <a:p>
          <a:endParaRPr lang="es-EC"/>
        </a:p>
      </dgm:t>
    </dgm:pt>
    <dgm:pt modelId="{ED60E477-963E-43A6-8568-D8D602F14E6B}" type="pres">
      <dgm:prSet presAssocID="{06934228-9183-4B68-863B-6C967370EAD1}" presName="negativeSpace" presStyleCnt="0"/>
      <dgm:spPr/>
    </dgm:pt>
    <dgm:pt modelId="{883108E5-2E6D-4AA7-9B96-E1394EDAB260}" type="pres">
      <dgm:prSet presAssocID="{06934228-9183-4B68-863B-6C967370EAD1}" presName="childText" presStyleLbl="conFgAcc1" presStyleIdx="1" presStyleCnt="8">
        <dgm:presLayoutVars>
          <dgm:bulletEnabled val="1"/>
        </dgm:presLayoutVars>
      </dgm:prSet>
      <dgm:spPr/>
    </dgm:pt>
    <dgm:pt modelId="{1B4FC91C-01B5-4A78-9B74-9642FC29EE52}" type="pres">
      <dgm:prSet presAssocID="{9D359B72-F1C9-4157-A733-BCFFF306150E}" presName="spaceBetweenRectangles" presStyleCnt="0"/>
      <dgm:spPr/>
    </dgm:pt>
    <dgm:pt modelId="{F843341C-F7A9-41E0-AF35-71D84AAC135F}" type="pres">
      <dgm:prSet presAssocID="{9A0F5D71-6262-4DCE-80FC-D7600753BAD8}" presName="parentLin" presStyleCnt="0"/>
      <dgm:spPr/>
    </dgm:pt>
    <dgm:pt modelId="{2B1994D0-8990-4B58-A224-2C810651764C}" type="pres">
      <dgm:prSet presAssocID="{9A0F5D71-6262-4DCE-80FC-D7600753BAD8}" presName="parentLeftMargin" presStyleLbl="node1" presStyleIdx="1" presStyleCnt="8"/>
      <dgm:spPr/>
      <dgm:t>
        <a:bodyPr/>
        <a:lstStyle/>
        <a:p>
          <a:endParaRPr lang="es-EC"/>
        </a:p>
      </dgm:t>
    </dgm:pt>
    <dgm:pt modelId="{2BB5099C-FBD2-4114-A7D1-22A49DB516B9}" type="pres">
      <dgm:prSet presAssocID="{9A0F5D71-6262-4DCE-80FC-D7600753BAD8}" presName="parentText" presStyleLbl="node1" presStyleIdx="2" presStyleCnt="8">
        <dgm:presLayoutVars>
          <dgm:chMax val="0"/>
          <dgm:bulletEnabled val="1"/>
        </dgm:presLayoutVars>
      </dgm:prSet>
      <dgm:spPr/>
      <dgm:t>
        <a:bodyPr/>
        <a:lstStyle/>
        <a:p>
          <a:endParaRPr lang="es-EC"/>
        </a:p>
      </dgm:t>
    </dgm:pt>
    <dgm:pt modelId="{ECD6D8AF-34CD-4544-B8BD-2ACCF918594C}" type="pres">
      <dgm:prSet presAssocID="{9A0F5D71-6262-4DCE-80FC-D7600753BAD8}" presName="negativeSpace" presStyleCnt="0"/>
      <dgm:spPr/>
    </dgm:pt>
    <dgm:pt modelId="{67A670D1-FB2D-489D-94B0-C9101A419750}" type="pres">
      <dgm:prSet presAssocID="{9A0F5D71-6262-4DCE-80FC-D7600753BAD8}" presName="childText" presStyleLbl="conFgAcc1" presStyleIdx="2" presStyleCnt="8">
        <dgm:presLayoutVars>
          <dgm:bulletEnabled val="1"/>
        </dgm:presLayoutVars>
      </dgm:prSet>
      <dgm:spPr/>
    </dgm:pt>
    <dgm:pt modelId="{967F1C90-C5CB-4815-AA76-0E46B15F171F}" type="pres">
      <dgm:prSet presAssocID="{1C9112F3-F5FF-4673-8A97-DA9AF67A2A25}" presName="spaceBetweenRectangles" presStyleCnt="0"/>
      <dgm:spPr/>
    </dgm:pt>
    <dgm:pt modelId="{FE448382-E6E1-4D31-8231-4858C62A0B6C}" type="pres">
      <dgm:prSet presAssocID="{F9993CFA-31AA-4603-8582-A255B1C9496D}" presName="parentLin" presStyleCnt="0"/>
      <dgm:spPr/>
    </dgm:pt>
    <dgm:pt modelId="{98C0B365-E3C2-43FC-BEB2-9BFA93718214}" type="pres">
      <dgm:prSet presAssocID="{F9993CFA-31AA-4603-8582-A255B1C9496D}" presName="parentLeftMargin" presStyleLbl="node1" presStyleIdx="2" presStyleCnt="8"/>
      <dgm:spPr/>
      <dgm:t>
        <a:bodyPr/>
        <a:lstStyle/>
        <a:p>
          <a:endParaRPr lang="es-EC"/>
        </a:p>
      </dgm:t>
    </dgm:pt>
    <dgm:pt modelId="{94A5FD11-4F2B-4D57-9573-CE15B29C4B13}" type="pres">
      <dgm:prSet presAssocID="{F9993CFA-31AA-4603-8582-A255B1C9496D}" presName="parentText" presStyleLbl="node1" presStyleIdx="3" presStyleCnt="8">
        <dgm:presLayoutVars>
          <dgm:chMax val="0"/>
          <dgm:bulletEnabled val="1"/>
        </dgm:presLayoutVars>
      </dgm:prSet>
      <dgm:spPr/>
      <dgm:t>
        <a:bodyPr/>
        <a:lstStyle/>
        <a:p>
          <a:endParaRPr lang="es-EC"/>
        </a:p>
      </dgm:t>
    </dgm:pt>
    <dgm:pt modelId="{481FB538-A7AF-49DD-926C-ADC1EE300FE2}" type="pres">
      <dgm:prSet presAssocID="{F9993CFA-31AA-4603-8582-A255B1C9496D}" presName="negativeSpace" presStyleCnt="0"/>
      <dgm:spPr/>
    </dgm:pt>
    <dgm:pt modelId="{A3B01C1F-7877-4595-840A-783B1F3613DB}" type="pres">
      <dgm:prSet presAssocID="{F9993CFA-31AA-4603-8582-A255B1C9496D}" presName="childText" presStyleLbl="conFgAcc1" presStyleIdx="3" presStyleCnt="8">
        <dgm:presLayoutVars>
          <dgm:bulletEnabled val="1"/>
        </dgm:presLayoutVars>
      </dgm:prSet>
      <dgm:spPr/>
    </dgm:pt>
    <dgm:pt modelId="{354373EC-5CD7-4F7F-B609-332C50788769}" type="pres">
      <dgm:prSet presAssocID="{6F1B8A09-08B8-45E2-911A-51453EBCFF07}" presName="spaceBetweenRectangles" presStyleCnt="0"/>
      <dgm:spPr/>
    </dgm:pt>
    <dgm:pt modelId="{F5322AE4-EF66-447B-82E7-70B4EA2F4DE7}" type="pres">
      <dgm:prSet presAssocID="{3E12557E-2A83-42CE-B4A2-9C99DD42B576}" presName="parentLin" presStyleCnt="0"/>
      <dgm:spPr/>
    </dgm:pt>
    <dgm:pt modelId="{11A4230F-8C9A-4582-9707-02ADC0393F83}" type="pres">
      <dgm:prSet presAssocID="{3E12557E-2A83-42CE-B4A2-9C99DD42B576}" presName="parentLeftMargin" presStyleLbl="node1" presStyleIdx="3" presStyleCnt="8"/>
      <dgm:spPr/>
      <dgm:t>
        <a:bodyPr/>
        <a:lstStyle/>
        <a:p>
          <a:endParaRPr lang="es-EC"/>
        </a:p>
      </dgm:t>
    </dgm:pt>
    <dgm:pt modelId="{F45EAE4F-8F93-41EA-A25F-2C9A981D16EB}" type="pres">
      <dgm:prSet presAssocID="{3E12557E-2A83-42CE-B4A2-9C99DD42B576}" presName="parentText" presStyleLbl="node1" presStyleIdx="4" presStyleCnt="8">
        <dgm:presLayoutVars>
          <dgm:chMax val="0"/>
          <dgm:bulletEnabled val="1"/>
        </dgm:presLayoutVars>
      </dgm:prSet>
      <dgm:spPr/>
      <dgm:t>
        <a:bodyPr/>
        <a:lstStyle/>
        <a:p>
          <a:endParaRPr lang="es-EC"/>
        </a:p>
      </dgm:t>
    </dgm:pt>
    <dgm:pt modelId="{127E7C29-514D-4184-AFCC-E52B2F950356}" type="pres">
      <dgm:prSet presAssocID="{3E12557E-2A83-42CE-B4A2-9C99DD42B576}" presName="negativeSpace" presStyleCnt="0"/>
      <dgm:spPr/>
    </dgm:pt>
    <dgm:pt modelId="{B300991B-B085-40BF-B984-CB4149C83ECF}" type="pres">
      <dgm:prSet presAssocID="{3E12557E-2A83-42CE-B4A2-9C99DD42B576}" presName="childText" presStyleLbl="conFgAcc1" presStyleIdx="4" presStyleCnt="8">
        <dgm:presLayoutVars>
          <dgm:bulletEnabled val="1"/>
        </dgm:presLayoutVars>
      </dgm:prSet>
      <dgm:spPr/>
    </dgm:pt>
    <dgm:pt modelId="{B4398CEA-1E33-45E0-A28B-CD07A66D6563}" type="pres">
      <dgm:prSet presAssocID="{5C57D843-E4D4-41D3-8B99-46E72870F818}" presName="spaceBetweenRectangles" presStyleCnt="0"/>
      <dgm:spPr/>
    </dgm:pt>
    <dgm:pt modelId="{50F14DB1-BEF1-413C-9045-68C20CA37C4A}" type="pres">
      <dgm:prSet presAssocID="{0A137819-683E-4ACF-BAA7-1F3671EFA27B}" presName="parentLin" presStyleCnt="0"/>
      <dgm:spPr/>
    </dgm:pt>
    <dgm:pt modelId="{EFE0B6A1-2421-4CC2-AC8D-35571906BB55}" type="pres">
      <dgm:prSet presAssocID="{0A137819-683E-4ACF-BAA7-1F3671EFA27B}" presName="parentLeftMargin" presStyleLbl="node1" presStyleIdx="4" presStyleCnt="8"/>
      <dgm:spPr/>
      <dgm:t>
        <a:bodyPr/>
        <a:lstStyle/>
        <a:p>
          <a:endParaRPr lang="es-EC"/>
        </a:p>
      </dgm:t>
    </dgm:pt>
    <dgm:pt modelId="{15BCCCA7-652A-4FE6-A7D2-2B01BF7C7852}" type="pres">
      <dgm:prSet presAssocID="{0A137819-683E-4ACF-BAA7-1F3671EFA27B}" presName="parentText" presStyleLbl="node1" presStyleIdx="5" presStyleCnt="8">
        <dgm:presLayoutVars>
          <dgm:chMax val="0"/>
          <dgm:bulletEnabled val="1"/>
        </dgm:presLayoutVars>
      </dgm:prSet>
      <dgm:spPr/>
      <dgm:t>
        <a:bodyPr/>
        <a:lstStyle/>
        <a:p>
          <a:endParaRPr lang="es-EC"/>
        </a:p>
      </dgm:t>
    </dgm:pt>
    <dgm:pt modelId="{3441575B-9F67-4BE8-B376-581468BB006B}" type="pres">
      <dgm:prSet presAssocID="{0A137819-683E-4ACF-BAA7-1F3671EFA27B}" presName="negativeSpace" presStyleCnt="0"/>
      <dgm:spPr/>
    </dgm:pt>
    <dgm:pt modelId="{6A31EFFC-9347-4133-8580-147383AD1732}" type="pres">
      <dgm:prSet presAssocID="{0A137819-683E-4ACF-BAA7-1F3671EFA27B}" presName="childText" presStyleLbl="conFgAcc1" presStyleIdx="5" presStyleCnt="8">
        <dgm:presLayoutVars>
          <dgm:bulletEnabled val="1"/>
        </dgm:presLayoutVars>
      </dgm:prSet>
      <dgm:spPr/>
    </dgm:pt>
    <dgm:pt modelId="{E990D45E-50D9-4A02-9C2D-9538DDEEC12F}" type="pres">
      <dgm:prSet presAssocID="{4F6531D4-EE4D-4F78-AFE9-BA767339D742}" presName="spaceBetweenRectangles" presStyleCnt="0"/>
      <dgm:spPr/>
    </dgm:pt>
    <dgm:pt modelId="{2D189D34-32D4-45B0-8C31-5FACD2CA2FA8}" type="pres">
      <dgm:prSet presAssocID="{FC843015-5B0A-47A2-B210-4B1EF99016E6}" presName="parentLin" presStyleCnt="0"/>
      <dgm:spPr/>
    </dgm:pt>
    <dgm:pt modelId="{ECC21A7B-6B59-4894-B46E-70C2A1AF82BB}" type="pres">
      <dgm:prSet presAssocID="{FC843015-5B0A-47A2-B210-4B1EF99016E6}" presName="parentLeftMargin" presStyleLbl="node1" presStyleIdx="5" presStyleCnt="8"/>
      <dgm:spPr/>
      <dgm:t>
        <a:bodyPr/>
        <a:lstStyle/>
        <a:p>
          <a:endParaRPr lang="es-EC"/>
        </a:p>
      </dgm:t>
    </dgm:pt>
    <dgm:pt modelId="{F42866B1-06DD-4110-96A5-5F50A4683028}" type="pres">
      <dgm:prSet presAssocID="{FC843015-5B0A-47A2-B210-4B1EF99016E6}" presName="parentText" presStyleLbl="node1" presStyleIdx="6" presStyleCnt="8">
        <dgm:presLayoutVars>
          <dgm:chMax val="0"/>
          <dgm:bulletEnabled val="1"/>
        </dgm:presLayoutVars>
      </dgm:prSet>
      <dgm:spPr/>
      <dgm:t>
        <a:bodyPr/>
        <a:lstStyle/>
        <a:p>
          <a:endParaRPr lang="es-EC"/>
        </a:p>
      </dgm:t>
    </dgm:pt>
    <dgm:pt modelId="{9520949B-C4AA-48B0-9B89-6DE97BB4A1E5}" type="pres">
      <dgm:prSet presAssocID="{FC843015-5B0A-47A2-B210-4B1EF99016E6}" presName="negativeSpace" presStyleCnt="0"/>
      <dgm:spPr/>
    </dgm:pt>
    <dgm:pt modelId="{E7984E30-C32D-4885-8A03-146E006E01C9}" type="pres">
      <dgm:prSet presAssocID="{FC843015-5B0A-47A2-B210-4B1EF99016E6}" presName="childText" presStyleLbl="conFgAcc1" presStyleIdx="6" presStyleCnt="8">
        <dgm:presLayoutVars>
          <dgm:bulletEnabled val="1"/>
        </dgm:presLayoutVars>
      </dgm:prSet>
      <dgm:spPr/>
    </dgm:pt>
    <dgm:pt modelId="{273D85EF-7A8F-4B63-BA1B-CA6D6E96D5E3}" type="pres">
      <dgm:prSet presAssocID="{EE73F393-0E1D-4B47-8E7B-44B42EB4B440}" presName="spaceBetweenRectangles" presStyleCnt="0"/>
      <dgm:spPr/>
    </dgm:pt>
    <dgm:pt modelId="{B0330CD1-4B57-4032-9E08-C950BB6B2F5F}" type="pres">
      <dgm:prSet presAssocID="{A459B453-5D1C-42D5-A697-7C1B372265C0}" presName="parentLin" presStyleCnt="0"/>
      <dgm:spPr/>
    </dgm:pt>
    <dgm:pt modelId="{1F44CA8F-264D-4912-83A4-100921A9D088}" type="pres">
      <dgm:prSet presAssocID="{A459B453-5D1C-42D5-A697-7C1B372265C0}" presName="parentLeftMargin" presStyleLbl="node1" presStyleIdx="6" presStyleCnt="8"/>
      <dgm:spPr/>
      <dgm:t>
        <a:bodyPr/>
        <a:lstStyle/>
        <a:p>
          <a:endParaRPr lang="es-EC"/>
        </a:p>
      </dgm:t>
    </dgm:pt>
    <dgm:pt modelId="{C60CC435-2DCE-4E4C-8EB7-1F4F9D6D1E48}" type="pres">
      <dgm:prSet presAssocID="{A459B453-5D1C-42D5-A697-7C1B372265C0}" presName="parentText" presStyleLbl="node1" presStyleIdx="7" presStyleCnt="8">
        <dgm:presLayoutVars>
          <dgm:chMax val="0"/>
          <dgm:bulletEnabled val="1"/>
        </dgm:presLayoutVars>
      </dgm:prSet>
      <dgm:spPr/>
      <dgm:t>
        <a:bodyPr/>
        <a:lstStyle/>
        <a:p>
          <a:endParaRPr lang="es-EC"/>
        </a:p>
      </dgm:t>
    </dgm:pt>
    <dgm:pt modelId="{F40D56F6-0AF4-48A4-BF15-2AEEED08CD74}" type="pres">
      <dgm:prSet presAssocID="{A459B453-5D1C-42D5-A697-7C1B372265C0}" presName="negativeSpace" presStyleCnt="0"/>
      <dgm:spPr/>
    </dgm:pt>
    <dgm:pt modelId="{C419CB26-62FB-4A99-B498-3519B6E1A53E}" type="pres">
      <dgm:prSet presAssocID="{A459B453-5D1C-42D5-A697-7C1B372265C0}" presName="childText" presStyleLbl="conFgAcc1" presStyleIdx="7" presStyleCnt="8">
        <dgm:presLayoutVars>
          <dgm:bulletEnabled val="1"/>
        </dgm:presLayoutVars>
      </dgm:prSet>
      <dgm:spPr/>
    </dgm:pt>
  </dgm:ptLst>
  <dgm:cxnLst>
    <dgm:cxn modelId="{61C9ABFA-608E-414A-B6AD-44F23DDDEC9C}" type="presOf" srcId="{0A137819-683E-4ACF-BAA7-1F3671EFA27B}" destId="{15BCCCA7-652A-4FE6-A7D2-2B01BF7C7852}" srcOrd="1" destOrd="0" presId="urn:microsoft.com/office/officeart/2005/8/layout/list1"/>
    <dgm:cxn modelId="{73C8E331-35D6-4AC4-AA10-B656A20DB16B}" type="presOf" srcId="{F9993CFA-31AA-4603-8582-A255B1C9496D}" destId="{98C0B365-E3C2-43FC-BEB2-9BFA93718214}" srcOrd="0" destOrd="0" presId="urn:microsoft.com/office/officeart/2005/8/layout/list1"/>
    <dgm:cxn modelId="{FC061667-D454-4D45-A358-4A97FD2327F9}" type="presOf" srcId="{A459B453-5D1C-42D5-A697-7C1B372265C0}" destId="{C60CC435-2DCE-4E4C-8EB7-1F4F9D6D1E48}" srcOrd="1" destOrd="0" presId="urn:microsoft.com/office/officeart/2005/8/layout/list1"/>
    <dgm:cxn modelId="{A29ADEA7-BD1E-4583-BBD4-F9D215EE6DB9}" srcId="{AA28E116-C7E3-4F93-B41A-56EC0984FCEC}" destId="{39580FF8-0A80-4928-BF77-A6022C680284}" srcOrd="0" destOrd="0" parTransId="{6365F484-FC3F-4668-8550-595CEE61541F}" sibTransId="{EE1F209E-687E-4AAC-8AC5-22250A259CAD}"/>
    <dgm:cxn modelId="{24C433DF-9CFA-40DD-B10C-A82DC48AD3A6}" srcId="{AA28E116-C7E3-4F93-B41A-56EC0984FCEC}" destId="{0A137819-683E-4ACF-BAA7-1F3671EFA27B}" srcOrd="5" destOrd="0" parTransId="{BA47CE92-CE6B-4B1E-BEE8-D35A97E35A47}" sibTransId="{4F6531D4-EE4D-4F78-AFE9-BA767339D742}"/>
    <dgm:cxn modelId="{EC4A7C9F-E94F-425B-9051-4B5DAD9E2145}" type="presOf" srcId="{F9993CFA-31AA-4603-8582-A255B1C9496D}" destId="{94A5FD11-4F2B-4D57-9573-CE15B29C4B13}" srcOrd="1" destOrd="0" presId="urn:microsoft.com/office/officeart/2005/8/layout/list1"/>
    <dgm:cxn modelId="{0883044C-D67F-44A2-9FB6-4DB60FA85CC6}" type="presOf" srcId="{3E12557E-2A83-42CE-B4A2-9C99DD42B576}" destId="{F45EAE4F-8F93-41EA-A25F-2C9A981D16EB}" srcOrd="1" destOrd="0" presId="urn:microsoft.com/office/officeart/2005/8/layout/list1"/>
    <dgm:cxn modelId="{5159A84E-492A-4813-BC83-B96538C045C5}" srcId="{AA28E116-C7E3-4F93-B41A-56EC0984FCEC}" destId="{9A0F5D71-6262-4DCE-80FC-D7600753BAD8}" srcOrd="2" destOrd="0" parTransId="{278D59BE-B236-4370-9D32-570C9DA0979D}" sibTransId="{1C9112F3-F5FF-4673-8A97-DA9AF67A2A25}"/>
    <dgm:cxn modelId="{79D2CEAD-47CB-420C-A219-54C2E449F262}" type="presOf" srcId="{06934228-9183-4B68-863B-6C967370EAD1}" destId="{372B71CD-6FC0-4396-A481-E0A68173D71F}" srcOrd="1" destOrd="0" presId="urn:microsoft.com/office/officeart/2005/8/layout/list1"/>
    <dgm:cxn modelId="{93BEF8F0-DAA0-4CF9-B957-ABCED5E0F447}" type="presOf" srcId="{AA28E116-C7E3-4F93-B41A-56EC0984FCEC}" destId="{04362CD9-3BFC-4A73-B53F-059A2414E463}" srcOrd="0" destOrd="0" presId="urn:microsoft.com/office/officeart/2005/8/layout/list1"/>
    <dgm:cxn modelId="{E50C90D2-8E09-4894-8BAC-541F1A01FECC}" type="presOf" srcId="{FC843015-5B0A-47A2-B210-4B1EF99016E6}" destId="{ECC21A7B-6B59-4894-B46E-70C2A1AF82BB}" srcOrd="0" destOrd="0" presId="urn:microsoft.com/office/officeart/2005/8/layout/list1"/>
    <dgm:cxn modelId="{FEA15317-5A09-4150-9D59-A0BCEDDA1CD9}" srcId="{AA28E116-C7E3-4F93-B41A-56EC0984FCEC}" destId="{F9993CFA-31AA-4603-8582-A255B1C9496D}" srcOrd="3" destOrd="0" parTransId="{30F85FA6-DD95-4E4C-AAE3-9DDB88B36055}" sibTransId="{6F1B8A09-08B8-45E2-911A-51453EBCFF07}"/>
    <dgm:cxn modelId="{4B096F4C-7184-4872-AC14-74F273CDDCB5}" type="presOf" srcId="{9A0F5D71-6262-4DCE-80FC-D7600753BAD8}" destId="{2B1994D0-8990-4B58-A224-2C810651764C}" srcOrd="0" destOrd="0" presId="urn:microsoft.com/office/officeart/2005/8/layout/list1"/>
    <dgm:cxn modelId="{DBF5303C-6E30-48C9-A4B4-66D9CC20EAC0}" type="presOf" srcId="{9A0F5D71-6262-4DCE-80FC-D7600753BAD8}" destId="{2BB5099C-FBD2-4114-A7D1-22A49DB516B9}" srcOrd="1" destOrd="0" presId="urn:microsoft.com/office/officeart/2005/8/layout/list1"/>
    <dgm:cxn modelId="{97BBC1C3-21EA-4337-8BCD-6B4D21B91491}" srcId="{AA28E116-C7E3-4F93-B41A-56EC0984FCEC}" destId="{FC843015-5B0A-47A2-B210-4B1EF99016E6}" srcOrd="6" destOrd="0" parTransId="{D95B15C2-78E0-4C1E-8D0C-E4DFFE80417C}" sibTransId="{EE73F393-0E1D-4B47-8E7B-44B42EB4B440}"/>
    <dgm:cxn modelId="{C19CDB33-7405-4808-B2EE-FC4407869A63}" srcId="{AA28E116-C7E3-4F93-B41A-56EC0984FCEC}" destId="{A459B453-5D1C-42D5-A697-7C1B372265C0}" srcOrd="7" destOrd="0" parTransId="{B322EC5E-7A0F-498D-9CFF-E771F37A3B4F}" sibTransId="{3B271E72-CEBD-4B62-8D8F-56CFC294231F}"/>
    <dgm:cxn modelId="{F673CAF5-F3B1-4B11-A4FB-DC041592B4B6}" type="presOf" srcId="{39580FF8-0A80-4928-BF77-A6022C680284}" destId="{3CC81552-7752-4B73-B7B4-4FE5A4496DBB}" srcOrd="0" destOrd="0" presId="urn:microsoft.com/office/officeart/2005/8/layout/list1"/>
    <dgm:cxn modelId="{64C6D185-0F58-4F11-9F46-FF63C65217BA}" srcId="{AA28E116-C7E3-4F93-B41A-56EC0984FCEC}" destId="{06934228-9183-4B68-863B-6C967370EAD1}" srcOrd="1" destOrd="0" parTransId="{A06C0099-9FFE-42DA-9807-150B0A163BD0}" sibTransId="{9D359B72-F1C9-4157-A733-BCFFF306150E}"/>
    <dgm:cxn modelId="{D26D0382-6561-49C2-95F5-0958495FCE63}" type="presOf" srcId="{3E12557E-2A83-42CE-B4A2-9C99DD42B576}" destId="{11A4230F-8C9A-4582-9707-02ADC0393F83}" srcOrd="0" destOrd="0" presId="urn:microsoft.com/office/officeart/2005/8/layout/list1"/>
    <dgm:cxn modelId="{803B2C1B-ADBF-47B5-9293-B49B6528371C}" type="presOf" srcId="{A459B453-5D1C-42D5-A697-7C1B372265C0}" destId="{1F44CA8F-264D-4912-83A4-100921A9D088}" srcOrd="0" destOrd="0" presId="urn:microsoft.com/office/officeart/2005/8/layout/list1"/>
    <dgm:cxn modelId="{6D3B0DF5-8E23-4D2A-8E55-58FD5763C384}" type="presOf" srcId="{0A137819-683E-4ACF-BAA7-1F3671EFA27B}" destId="{EFE0B6A1-2421-4CC2-AC8D-35571906BB55}" srcOrd="0" destOrd="0" presId="urn:microsoft.com/office/officeart/2005/8/layout/list1"/>
    <dgm:cxn modelId="{79CA14E4-40A3-4BDF-BAEF-9F357847CAA9}" type="presOf" srcId="{06934228-9183-4B68-863B-6C967370EAD1}" destId="{19AEAEB4-CD33-4A70-8411-EAD719D0A1C6}" srcOrd="0" destOrd="0" presId="urn:microsoft.com/office/officeart/2005/8/layout/list1"/>
    <dgm:cxn modelId="{7519845F-A24A-4717-95D6-F694FF582697}" type="presOf" srcId="{39580FF8-0A80-4928-BF77-A6022C680284}" destId="{7915F376-A0D2-4FF4-8203-96D757BC83E0}" srcOrd="1" destOrd="0" presId="urn:microsoft.com/office/officeart/2005/8/layout/list1"/>
    <dgm:cxn modelId="{360F0B12-EB95-4AB6-9018-D06494FED6DD}" type="presOf" srcId="{FC843015-5B0A-47A2-B210-4B1EF99016E6}" destId="{F42866B1-06DD-4110-96A5-5F50A4683028}" srcOrd="1" destOrd="0" presId="urn:microsoft.com/office/officeart/2005/8/layout/list1"/>
    <dgm:cxn modelId="{44D73478-17B5-4258-9016-6BF0716B5249}" srcId="{AA28E116-C7E3-4F93-B41A-56EC0984FCEC}" destId="{3E12557E-2A83-42CE-B4A2-9C99DD42B576}" srcOrd="4" destOrd="0" parTransId="{38549E92-9390-4660-843E-15BA3C75DA05}" sibTransId="{5C57D843-E4D4-41D3-8B99-46E72870F818}"/>
    <dgm:cxn modelId="{B70F4ECA-A5AB-4D92-9BBB-2C12EB80BE76}" type="presParOf" srcId="{04362CD9-3BFC-4A73-B53F-059A2414E463}" destId="{04845E2F-C8B2-4CA1-85C6-81B584ADDBAD}" srcOrd="0" destOrd="0" presId="urn:microsoft.com/office/officeart/2005/8/layout/list1"/>
    <dgm:cxn modelId="{B0A2D761-7260-4FDB-89E4-DBB45150D5DF}" type="presParOf" srcId="{04845E2F-C8B2-4CA1-85C6-81B584ADDBAD}" destId="{3CC81552-7752-4B73-B7B4-4FE5A4496DBB}" srcOrd="0" destOrd="0" presId="urn:microsoft.com/office/officeart/2005/8/layout/list1"/>
    <dgm:cxn modelId="{F66CB110-E6BD-4A88-8CB5-47BD793805DD}" type="presParOf" srcId="{04845E2F-C8B2-4CA1-85C6-81B584ADDBAD}" destId="{7915F376-A0D2-4FF4-8203-96D757BC83E0}" srcOrd="1" destOrd="0" presId="urn:microsoft.com/office/officeart/2005/8/layout/list1"/>
    <dgm:cxn modelId="{F2AAE84C-C99D-4B8D-B37D-65BF24EA7CEA}" type="presParOf" srcId="{04362CD9-3BFC-4A73-B53F-059A2414E463}" destId="{B5913128-5272-445A-9E20-AC4DF0A5BEDA}" srcOrd="1" destOrd="0" presId="urn:microsoft.com/office/officeart/2005/8/layout/list1"/>
    <dgm:cxn modelId="{5868AB2F-A4C9-4C1B-A7BA-65E062338F14}" type="presParOf" srcId="{04362CD9-3BFC-4A73-B53F-059A2414E463}" destId="{AC94E6B5-EDFA-44EE-96E9-8BF9CF069F53}" srcOrd="2" destOrd="0" presId="urn:microsoft.com/office/officeart/2005/8/layout/list1"/>
    <dgm:cxn modelId="{0ED319E7-B14F-466A-B4D5-BDF37E07004A}" type="presParOf" srcId="{04362CD9-3BFC-4A73-B53F-059A2414E463}" destId="{13C137BC-A3FE-4C65-AB1B-EC64703A0D3C}" srcOrd="3" destOrd="0" presId="urn:microsoft.com/office/officeart/2005/8/layout/list1"/>
    <dgm:cxn modelId="{C3B4AF1D-81DC-4061-BA68-467D3DDDE578}" type="presParOf" srcId="{04362CD9-3BFC-4A73-B53F-059A2414E463}" destId="{7E0B797E-8247-4D00-90EC-8415D4FF477D}" srcOrd="4" destOrd="0" presId="urn:microsoft.com/office/officeart/2005/8/layout/list1"/>
    <dgm:cxn modelId="{D08398EF-8534-4CB0-8F3A-471D90BFF450}" type="presParOf" srcId="{7E0B797E-8247-4D00-90EC-8415D4FF477D}" destId="{19AEAEB4-CD33-4A70-8411-EAD719D0A1C6}" srcOrd="0" destOrd="0" presId="urn:microsoft.com/office/officeart/2005/8/layout/list1"/>
    <dgm:cxn modelId="{B92482A4-F8ED-48A0-A78B-42587DE09EC2}" type="presParOf" srcId="{7E0B797E-8247-4D00-90EC-8415D4FF477D}" destId="{372B71CD-6FC0-4396-A481-E0A68173D71F}" srcOrd="1" destOrd="0" presId="urn:microsoft.com/office/officeart/2005/8/layout/list1"/>
    <dgm:cxn modelId="{12FFE9A3-96F2-417B-A11A-6C5653A39DC8}" type="presParOf" srcId="{04362CD9-3BFC-4A73-B53F-059A2414E463}" destId="{ED60E477-963E-43A6-8568-D8D602F14E6B}" srcOrd="5" destOrd="0" presId="urn:microsoft.com/office/officeart/2005/8/layout/list1"/>
    <dgm:cxn modelId="{53C28099-DBEE-4BEE-9A74-6094ED160120}" type="presParOf" srcId="{04362CD9-3BFC-4A73-B53F-059A2414E463}" destId="{883108E5-2E6D-4AA7-9B96-E1394EDAB260}" srcOrd="6" destOrd="0" presId="urn:microsoft.com/office/officeart/2005/8/layout/list1"/>
    <dgm:cxn modelId="{4D45EF65-E79C-4318-8408-830BD3DAF026}" type="presParOf" srcId="{04362CD9-3BFC-4A73-B53F-059A2414E463}" destId="{1B4FC91C-01B5-4A78-9B74-9642FC29EE52}" srcOrd="7" destOrd="0" presId="urn:microsoft.com/office/officeart/2005/8/layout/list1"/>
    <dgm:cxn modelId="{8DC2268D-B27A-4EB1-B1E1-2ECBAE20E4C4}" type="presParOf" srcId="{04362CD9-3BFC-4A73-B53F-059A2414E463}" destId="{F843341C-F7A9-41E0-AF35-71D84AAC135F}" srcOrd="8" destOrd="0" presId="urn:microsoft.com/office/officeart/2005/8/layout/list1"/>
    <dgm:cxn modelId="{A7719BA8-C5A0-4D02-A241-C4D673CFF464}" type="presParOf" srcId="{F843341C-F7A9-41E0-AF35-71D84AAC135F}" destId="{2B1994D0-8990-4B58-A224-2C810651764C}" srcOrd="0" destOrd="0" presId="urn:microsoft.com/office/officeart/2005/8/layout/list1"/>
    <dgm:cxn modelId="{5866F566-9BF8-46EF-90AF-1CBBD6635BAF}" type="presParOf" srcId="{F843341C-F7A9-41E0-AF35-71D84AAC135F}" destId="{2BB5099C-FBD2-4114-A7D1-22A49DB516B9}" srcOrd="1" destOrd="0" presId="urn:microsoft.com/office/officeart/2005/8/layout/list1"/>
    <dgm:cxn modelId="{15F51060-0D2A-4E98-9648-EB92DCD13D46}" type="presParOf" srcId="{04362CD9-3BFC-4A73-B53F-059A2414E463}" destId="{ECD6D8AF-34CD-4544-B8BD-2ACCF918594C}" srcOrd="9" destOrd="0" presId="urn:microsoft.com/office/officeart/2005/8/layout/list1"/>
    <dgm:cxn modelId="{6DA8F355-939E-4CE7-A52A-FF41FB96BA74}" type="presParOf" srcId="{04362CD9-3BFC-4A73-B53F-059A2414E463}" destId="{67A670D1-FB2D-489D-94B0-C9101A419750}" srcOrd="10" destOrd="0" presId="urn:microsoft.com/office/officeart/2005/8/layout/list1"/>
    <dgm:cxn modelId="{7B11A15D-E923-4A4B-87C2-6A568D727A80}" type="presParOf" srcId="{04362CD9-3BFC-4A73-B53F-059A2414E463}" destId="{967F1C90-C5CB-4815-AA76-0E46B15F171F}" srcOrd="11" destOrd="0" presId="urn:microsoft.com/office/officeart/2005/8/layout/list1"/>
    <dgm:cxn modelId="{FE0E65E3-7476-4AD8-9407-E195B64ABE8E}" type="presParOf" srcId="{04362CD9-3BFC-4A73-B53F-059A2414E463}" destId="{FE448382-E6E1-4D31-8231-4858C62A0B6C}" srcOrd="12" destOrd="0" presId="urn:microsoft.com/office/officeart/2005/8/layout/list1"/>
    <dgm:cxn modelId="{3EAA251D-1B27-4FA6-95A6-1B70DE1AA118}" type="presParOf" srcId="{FE448382-E6E1-4D31-8231-4858C62A0B6C}" destId="{98C0B365-E3C2-43FC-BEB2-9BFA93718214}" srcOrd="0" destOrd="0" presId="urn:microsoft.com/office/officeart/2005/8/layout/list1"/>
    <dgm:cxn modelId="{5FAFA541-E213-4DD4-AD6D-D9C1B560CF45}" type="presParOf" srcId="{FE448382-E6E1-4D31-8231-4858C62A0B6C}" destId="{94A5FD11-4F2B-4D57-9573-CE15B29C4B13}" srcOrd="1" destOrd="0" presId="urn:microsoft.com/office/officeart/2005/8/layout/list1"/>
    <dgm:cxn modelId="{F6E34C8F-67EA-4319-BF60-A527E2CF6396}" type="presParOf" srcId="{04362CD9-3BFC-4A73-B53F-059A2414E463}" destId="{481FB538-A7AF-49DD-926C-ADC1EE300FE2}" srcOrd="13" destOrd="0" presId="urn:microsoft.com/office/officeart/2005/8/layout/list1"/>
    <dgm:cxn modelId="{67B7042B-B994-4E84-8F74-B890E80B6634}" type="presParOf" srcId="{04362CD9-3BFC-4A73-B53F-059A2414E463}" destId="{A3B01C1F-7877-4595-840A-783B1F3613DB}" srcOrd="14" destOrd="0" presId="urn:microsoft.com/office/officeart/2005/8/layout/list1"/>
    <dgm:cxn modelId="{AEF5DA43-BF28-4685-BB21-BA19A01321D1}" type="presParOf" srcId="{04362CD9-3BFC-4A73-B53F-059A2414E463}" destId="{354373EC-5CD7-4F7F-B609-332C50788769}" srcOrd="15" destOrd="0" presId="urn:microsoft.com/office/officeart/2005/8/layout/list1"/>
    <dgm:cxn modelId="{6CBA8DB8-7316-4556-9E27-17455E8C462B}" type="presParOf" srcId="{04362CD9-3BFC-4A73-B53F-059A2414E463}" destId="{F5322AE4-EF66-447B-82E7-70B4EA2F4DE7}" srcOrd="16" destOrd="0" presId="urn:microsoft.com/office/officeart/2005/8/layout/list1"/>
    <dgm:cxn modelId="{2728A294-8C58-4AD9-94FA-6782DD3E408E}" type="presParOf" srcId="{F5322AE4-EF66-447B-82E7-70B4EA2F4DE7}" destId="{11A4230F-8C9A-4582-9707-02ADC0393F83}" srcOrd="0" destOrd="0" presId="urn:microsoft.com/office/officeart/2005/8/layout/list1"/>
    <dgm:cxn modelId="{D54DE264-DD51-453D-A411-4BF320ECF806}" type="presParOf" srcId="{F5322AE4-EF66-447B-82E7-70B4EA2F4DE7}" destId="{F45EAE4F-8F93-41EA-A25F-2C9A981D16EB}" srcOrd="1" destOrd="0" presId="urn:microsoft.com/office/officeart/2005/8/layout/list1"/>
    <dgm:cxn modelId="{6A8F048B-F8BE-470E-BFE9-CBB6FC5F7A20}" type="presParOf" srcId="{04362CD9-3BFC-4A73-B53F-059A2414E463}" destId="{127E7C29-514D-4184-AFCC-E52B2F950356}" srcOrd="17" destOrd="0" presId="urn:microsoft.com/office/officeart/2005/8/layout/list1"/>
    <dgm:cxn modelId="{E3DCC465-8910-4E6F-92EF-380B440F8604}" type="presParOf" srcId="{04362CD9-3BFC-4A73-B53F-059A2414E463}" destId="{B300991B-B085-40BF-B984-CB4149C83ECF}" srcOrd="18" destOrd="0" presId="urn:microsoft.com/office/officeart/2005/8/layout/list1"/>
    <dgm:cxn modelId="{E29EDDA7-DA3C-4A54-9113-11BE51C2EDE6}" type="presParOf" srcId="{04362CD9-3BFC-4A73-B53F-059A2414E463}" destId="{B4398CEA-1E33-45E0-A28B-CD07A66D6563}" srcOrd="19" destOrd="0" presId="urn:microsoft.com/office/officeart/2005/8/layout/list1"/>
    <dgm:cxn modelId="{6470A05F-145F-4661-880D-ABB52B3E3CC7}" type="presParOf" srcId="{04362CD9-3BFC-4A73-B53F-059A2414E463}" destId="{50F14DB1-BEF1-413C-9045-68C20CA37C4A}" srcOrd="20" destOrd="0" presId="urn:microsoft.com/office/officeart/2005/8/layout/list1"/>
    <dgm:cxn modelId="{30FF06F1-03B0-4ADE-8F3F-8FBBAB400C3A}" type="presParOf" srcId="{50F14DB1-BEF1-413C-9045-68C20CA37C4A}" destId="{EFE0B6A1-2421-4CC2-AC8D-35571906BB55}" srcOrd="0" destOrd="0" presId="urn:microsoft.com/office/officeart/2005/8/layout/list1"/>
    <dgm:cxn modelId="{38B4E5A5-1C6C-4C4C-9651-625ABAC57AB8}" type="presParOf" srcId="{50F14DB1-BEF1-413C-9045-68C20CA37C4A}" destId="{15BCCCA7-652A-4FE6-A7D2-2B01BF7C7852}" srcOrd="1" destOrd="0" presId="urn:microsoft.com/office/officeart/2005/8/layout/list1"/>
    <dgm:cxn modelId="{F57BE280-D757-44A4-AF29-6DBBE92B7BD9}" type="presParOf" srcId="{04362CD9-3BFC-4A73-B53F-059A2414E463}" destId="{3441575B-9F67-4BE8-B376-581468BB006B}" srcOrd="21" destOrd="0" presId="urn:microsoft.com/office/officeart/2005/8/layout/list1"/>
    <dgm:cxn modelId="{70E6B38C-93C9-45EC-B9E0-2E6BF2CBD191}" type="presParOf" srcId="{04362CD9-3BFC-4A73-B53F-059A2414E463}" destId="{6A31EFFC-9347-4133-8580-147383AD1732}" srcOrd="22" destOrd="0" presId="urn:microsoft.com/office/officeart/2005/8/layout/list1"/>
    <dgm:cxn modelId="{711C49C6-AC02-47E5-992F-E983164690B1}" type="presParOf" srcId="{04362CD9-3BFC-4A73-B53F-059A2414E463}" destId="{E990D45E-50D9-4A02-9C2D-9538DDEEC12F}" srcOrd="23" destOrd="0" presId="urn:microsoft.com/office/officeart/2005/8/layout/list1"/>
    <dgm:cxn modelId="{E2FF25A0-4601-4533-A2DF-FF4C45E24601}" type="presParOf" srcId="{04362CD9-3BFC-4A73-B53F-059A2414E463}" destId="{2D189D34-32D4-45B0-8C31-5FACD2CA2FA8}" srcOrd="24" destOrd="0" presId="urn:microsoft.com/office/officeart/2005/8/layout/list1"/>
    <dgm:cxn modelId="{21C231B0-99E4-42AE-9D6E-3FC2EE19CE2F}" type="presParOf" srcId="{2D189D34-32D4-45B0-8C31-5FACD2CA2FA8}" destId="{ECC21A7B-6B59-4894-B46E-70C2A1AF82BB}" srcOrd="0" destOrd="0" presId="urn:microsoft.com/office/officeart/2005/8/layout/list1"/>
    <dgm:cxn modelId="{F6FA79BE-7ACD-49DE-9B2F-9E51A94650E9}" type="presParOf" srcId="{2D189D34-32D4-45B0-8C31-5FACD2CA2FA8}" destId="{F42866B1-06DD-4110-96A5-5F50A4683028}" srcOrd="1" destOrd="0" presId="urn:microsoft.com/office/officeart/2005/8/layout/list1"/>
    <dgm:cxn modelId="{5CF66223-C0E0-47E4-9768-409FE7E97840}" type="presParOf" srcId="{04362CD9-3BFC-4A73-B53F-059A2414E463}" destId="{9520949B-C4AA-48B0-9B89-6DE97BB4A1E5}" srcOrd="25" destOrd="0" presId="urn:microsoft.com/office/officeart/2005/8/layout/list1"/>
    <dgm:cxn modelId="{5CC24C93-325F-4866-849F-EB24ED2D644C}" type="presParOf" srcId="{04362CD9-3BFC-4A73-B53F-059A2414E463}" destId="{E7984E30-C32D-4885-8A03-146E006E01C9}" srcOrd="26" destOrd="0" presId="urn:microsoft.com/office/officeart/2005/8/layout/list1"/>
    <dgm:cxn modelId="{F0389A10-A420-44A4-B01E-1E836CB12641}" type="presParOf" srcId="{04362CD9-3BFC-4A73-B53F-059A2414E463}" destId="{273D85EF-7A8F-4B63-BA1B-CA6D6E96D5E3}" srcOrd="27" destOrd="0" presId="urn:microsoft.com/office/officeart/2005/8/layout/list1"/>
    <dgm:cxn modelId="{0180F57E-925B-4B4D-99F8-458A325E73EB}" type="presParOf" srcId="{04362CD9-3BFC-4A73-B53F-059A2414E463}" destId="{B0330CD1-4B57-4032-9E08-C950BB6B2F5F}" srcOrd="28" destOrd="0" presId="urn:microsoft.com/office/officeart/2005/8/layout/list1"/>
    <dgm:cxn modelId="{6C956C6E-3B42-4934-B716-42C0A52CB4C0}" type="presParOf" srcId="{B0330CD1-4B57-4032-9E08-C950BB6B2F5F}" destId="{1F44CA8F-264D-4912-83A4-100921A9D088}" srcOrd="0" destOrd="0" presId="urn:microsoft.com/office/officeart/2005/8/layout/list1"/>
    <dgm:cxn modelId="{FADE4BF6-066F-43FA-BAD8-AD134B5D7D61}" type="presParOf" srcId="{B0330CD1-4B57-4032-9E08-C950BB6B2F5F}" destId="{C60CC435-2DCE-4E4C-8EB7-1F4F9D6D1E48}" srcOrd="1" destOrd="0" presId="urn:microsoft.com/office/officeart/2005/8/layout/list1"/>
    <dgm:cxn modelId="{34890233-0AC7-4BB3-B426-1AF9581AC31D}" type="presParOf" srcId="{04362CD9-3BFC-4A73-B53F-059A2414E463}" destId="{F40D56F6-0AF4-48A4-BF15-2AEEED08CD74}" srcOrd="29" destOrd="0" presId="urn:microsoft.com/office/officeart/2005/8/layout/list1"/>
    <dgm:cxn modelId="{AC24C825-4051-4055-BB2D-16CA73DA3430}" type="presParOf" srcId="{04362CD9-3BFC-4A73-B53F-059A2414E463}" destId="{C419CB26-62FB-4A99-B498-3519B6E1A53E}" srcOrd="3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F3D0ADB-8A65-4BB9-B859-5527BE424934}" type="doc">
      <dgm:prSet loTypeId="urn:microsoft.com/office/officeart/2005/8/layout/orgChart1" loCatId="hierarchy" qsTypeId="urn:microsoft.com/office/officeart/2005/8/quickstyle/simple2" qsCatId="simple" csTypeId="urn:microsoft.com/office/officeart/2005/8/colors/accent0_3" csCatId="mainScheme" phldr="1"/>
      <dgm:spPr/>
      <dgm:t>
        <a:bodyPr/>
        <a:lstStyle/>
        <a:p>
          <a:endParaRPr lang="es-EC"/>
        </a:p>
      </dgm:t>
    </dgm:pt>
    <dgm:pt modelId="{5A1A39DA-3EF5-4DB5-B21A-BA7C13F417E7}">
      <dgm:prSet phldrT="[Texto]">
        <dgm:style>
          <a:lnRef idx="2">
            <a:schemeClr val="dk1">
              <a:shade val="50000"/>
            </a:schemeClr>
          </a:lnRef>
          <a:fillRef idx="1">
            <a:schemeClr val="dk1"/>
          </a:fillRef>
          <a:effectRef idx="0">
            <a:schemeClr val="dk1"/>
          </a:effectRef>
          <a:fontRef idx="minor">
            <a:schemeClr val="lt1"/>
          </a:fontRef>
        </dgm:style>
      </dgm:prSet>
      <dgm:spPr/>
      <dgm:t>
        <a:bodyPr/>
        <a:lstStyle/>
        <a:p>
          <a:r>
            <a:rPr lang="es-EC" b="1" dirty="0" smtClean="0"/>
            <a:t>ESCICA</a:t>
          </a:r>
          <a:endParaRPr lang="es-EC" b="1" dirty="0"/>
        </a:p>
      </dgm:t>
    </dgm:pt>
    <dgm:pt modelId="{55848DAE-D583-4558-B2AE-8D429EEA1285}" type="parTrans" cxnId="{1B124EC9-DB40-407D-8446-A5F6DC9616BA}">
      <dgm:prSet/>
      <dgm:spPr/>
      <dgm:t>
        <a:bodyPr/>
        <a:lstStyle/>
        <a:p>
          <a:endParaRPr lang="es-EC"/>
        </a:p>
      </dgm:t>
    </dgm:pt>
    <dgm:pt modelId="{8824A5A3-D1A7-493B-9AFB-75B2F766E9DA}" type="sibTrans" cxnId="{1B124EC9-DB40-407D-8446-A5F6DC9616BA}">
      <dgm:prSet/>
      <dgm:spPr/>
      <dgm:t>
        <a:bodyPr/>
        <a:lstStyle/>
        <a:p>
          <a:endParaRPr lang="es-EC"/>
        </a:p>
      </dgm:t>
    </dgm:pt>
    <dgm:pt modelId="{E61F5692-7828-400F-B403-3D15F1D20401}">
      <dgm:prSet phldrT="[Texto]">
        <dgm:style>
          <a:lnRef idx="0">
            <a:schemeClr val="accent2"/>
          </a:lnRef>
          <a:fillRef idx="3">
            <a:schemeClr val="accent2"/>
          </a:fillRef>
          <a:effectRef idx="3">
            <a:schemeClr val="accent2"/>
          </a:effectRef>
          <a:fontRef idx="minor">
            <a:schemeClr val="lt1"/>
          </a:fontRef>
        </dgm:style>
      </dgm:prSet>
      <dgm:spPr/>
      <dgm:t>
        <a:bodyPr/>
        <a:lstStyle/>
        <a:p>
          <a:r>
            <a:rPr lang="es-EC" b="1" dirty="0" smtClean="0"/>
            <a:t>FASES</a:t>
          </a:r>
          <a:endParaRPr lang="es-EC" b="1" dirty="0"/>
        </a:p>
      </dgm:t>
    </dgm:pt>
    <dgm:pt modelId="{FD4F46F8-77DD-4BE1-AA09-9DCD64EDB528}" type="parTrans" cxnId="{3951376D-D79E-4091-A005-78F4DEA659D2}">
      <dgm:prSet/>
      <dgm:spPr/>
      <dgm:t>
        <a:bodyPr/>
        <a:lstStyle/>
        <a:p>
          <a:endParaRPr lang="es-EC"/>
        </a:p>
      </dgm:t>
    </dgm:pt>
    <dgm:pt modelId="{6C25F456-E4A2-498D-AAAE-5FD6F9A4E0C8}" type="sibTrans" cxnId="{3951376D-D79E-4091-A005-78F4DEA659D2}">
      <dgm:prSet/>
      <dgm:spPr/>
      <dgm:t>
        <a:bodyPr/>
        <a:lstStyle/>
        <a:p>
          <a:endParaRPr lang="es-EC"/>
        </a:p>
      </dgm:t>
    </dgm:pt>
    <dgm:pt modelId="{6C3807B6-B9EF-4C64-8D35-F999AE6C6FD6}">
      <dgm:prSet phldrT="[Texto]"/>
      <dgm:spPr/>
      <dgm:t>
        <a:bodyPr/>
        <a:lstStyle/>
        <a:p>
          <a:r>
            <a:rPr lang="es-EC" b="1" dirty="0" smtClean="0"/>
            <a:t>Teórica </a:t>
          </a:r>
          <a:endParaRPr lang="es-EC" b="1" dirty="0"/>
        </a:p>
      </dgm:t>
    </dgm:pt>
    <dgm:pt modelId="{964E0801-6EA6-41BC-BD4B-074844C951DE}" type="parTrans" cxnId="{B8B60D5C-CA40-4AC1-9F81-40AFF3432DC3}">
      <dgm:prSet/>
      <dgm:spPr/>
      <dgm:t>
        <a:bodyPr/>
        <a:lstStyle/>
        <a:p>
          <a:endParaRPr lang="es-EC"/>
        </a:p>
      </dgm:t>
    </dgm:pt>
    <dgm:pt modelId="{7F5D0F20-D3E2-42AD-B8B3-AE59843FC9EE}" type="sibTrans" cxnId="{B8B60D5C-CA40-4AC1-9F81-40AFF3432DC3}">
      <dgm:prSet/>
      <dgm:spPr/>
      <dgm:t>
        <a:bodyPr/>
        <a:lstStyle/>
        <a:p>
          <a:endParaRPr lang="es-EC"/>
        </a:p>
      </dgm:t>
    </dgm:pt>
    <dgm:pt modelId="{EDDF3439-D250-4C19-B49F-A3F2DE87B652}">
      <dgm:prSet phldrT="[Texto]"/>
      <dgm:spPr/>
      <dgm:t>
        <a:bodyPr/>
        <a:lstStyle/>
        <a:p>
          <a:r>
            <a:rPr lang="es-EC" b="1" dirty="0" smtClean="0"/>
            <a:t>Práctica</a:t>
          </a:r>
          <a:endParaRPr lang="es-EC" b="1" dirty="0"/>
        </a:p>
      </dgm:t>
    </dgm:pt>
    <dgm:pt modelId="{3CEB1548-B03C-430C-A547-338EE63FC029}" type="parTrans" cxnId="{7332A1BD-6487-48D8-844E-96C8883F5375}">
      <dgm:prSet/>
      <dgm:spPr/>
      <dgm:t>
        <a:bodyPr/>
        <a:lstStyle/>
        <a:p>
          <a:endParaRPr lang="es-EC"/>
        </a:p>
      </dgm:t>
    </dgm:pt>
    <dgm:pt modelId="{CB11A1BB-D580-4AC6-A32C-AAC5E53DE905}" type="sibTrans" cxnId="{7332A1BD-6487-48D8-844E-96C8883F5375}">
      <dgm:prSet/>
      <dgm:spPr/>
      <dgm:t>
        <a:bodyPr/>
        <a:lstStyle/>
        <a:p>
          <a:endParaRPr lang="es-EC"/>
        </a:p>
      </dgm:t>
    </dgm:pt>
    <dgm:pt modelId="{6938DD75-35E6-4805-9E0B-A467C16F88C8}" type="pres">
      <dgm:prSet presAssocID="{BF3D0ADB-8A65-4BB9-B859-5527BE424934}" presName="hierChild1" presStyleCnt="0">
        <dgm:presLayoutVars>
          <dgm:orgChart val="1"/>
          <dgm:chPref val="1"/>
          <dgm:dir/>
          <dgm:animOne val="branch"/>
          <dgm:animLvl val="lvl"/>
          <dgm:resizeHandles/>
        </dgm:presLayoutVars>
      </dgm:prSet>
      <dgm:spPr/>
      <dgm:t>
        <a:bodyPr/>
        <a:lstStyle/>
        <a:p>
          <a:endParaRPr lang="es-EC"/>
        </a:p>
      </dgm:t>
    </dgm:pt>
    <dgm:pt modelId="{52C3A2C9-4280-4C56-85CD-14F89A68D2E9}" type="pres">
      <dgm:prSet presAssocID="{5A1A39DA-3EF5-4DB5-B21A-BA7C13F417E7}" presName="hierRoot1" presStyleCnt="0">
        <dgm:presLayoutVars>
          <dgm:hierBranch val="init"/>
        </dgm:presLayoutVars>
      </dgm:prSet>
      <dgm:spPr/>
      <dgm:t>
        <a:bodyPr/>
        <a:lstStyle/>
        <a:p>
          <a:endParaRPr lang="es-EC"/>
        </a:p>
      </dgm:t>
    </dgm:pt>
    <dgm:pt modelId="{C10E0348-8FF9-4051-9D0F-BB420F44C2B6}" type="pres">
      <dgm:prSet presAssocID="{5A1A39DA-3EF5-4DB5-B21A-BA7C13F417E7}" presName="rootComposite1" presStyleCnt="0"/>
      <dgm:spPr/>
      <dgm:t>
        <a:bodyPr/>
        <a:lstStyle/>
        <a:p>
          <a:endParaRPr lang="es-EC"/>
        </a:p>
      </dgm:t>
    </dgm:pt>
    <dgm:pt modelId="{A399A9BB-F15E-43EB-95C6-00C0B164D04D}" type="pres">
      <dgm:prSet presAssocID="{5A1A39DA-3EF5-4DB5-B21A-BA7C13F417E7}" presName="rootText1" presStyleLbl="node0" presStyleIdx="0" presStyleCnt="1" custScaleX="105218" custScaleY="104155">
        <dgm:presLayoutVars>
          <dgm:chPref val="3"/>
        </dgm:presLayoutVars>
      </dgm:prSet>
      <dgm:spPr/>
      <dgm:t>
        <a:bodyPr/>
        <a:lstStyle/>
        <a:p>
          <a:endParaRPr lang="es-EC"/>
        </a:p>
      </dgm:t>
    </dgm:pt>
    <dgm:pt modelId="{8D49C6FF-BCF0-4521-A338-F12BFE04D633}" type="pres">
      <dgm:prSet presAssocID="{5A1A39DA-3EF5-4DB5-B21A-BA7C13F417E7}" presName="rootConnector1" presStyleLbl="node1" presStyleIdx="0" presStyleCnt="0"/>
      <dgm:spPr/>
      <dgm:t>
        <a:bodyPr/>
        <a:lstStyle/>
        <a:p>
          <a:endParaRPr lang="es-EC"/>
        </a:p>
      </dgm:t>
    </dgm:pt>
    <dgm:pt modelId="{90FCD38A-9FF9-4140-B124-FA4EA0E4533C}" type="pres">
      <dgm:prSet presAssocID="{5A1A39DA-3EF5-4DB5-B21A-BA7C13F417E7}" presName="hierChild2" presStyleCnt="0"/>
      <dgm:spPr/>
      <dgm:t>
        <a:bodyPr/>
        <a:lstStyle/>
        <a:p>
          <a:endParaRPr lang="es-EC"/>
        </a:p>
      </dgm:t>
    </dgm:pt>
    <dgm:pt modelId="{E75AFBEF-8BAD-40F9-9959-0B485228D78C}" type="pres">
      <dgm:prSet presAssocID="{FD4F46F8-77DD-4BE1-AA09-9DCD64EDB528}" presName="Name37" presStyleLbl="parChTrans1D2" presStyleIdx="0" presStyleCnt="1"/>
      <dgm:spPr/>
      <dgm:t>
        <a:bodyPr/>
        <a:lstStyle/>
        <a:p>
          <a:endParaRPr lang="es-EC"/>
        </a:p>
      </dgm:t>
    </dgm:pt>
    <dgm:pt modelId="{9CD81BA7-FB46-498F-86AF-AC5B311F91CC}" type="pres">
      <dgm:prSet presAssocID="{E61F5692-7828-400F-B403-3D15F1D20401}" presName="hierRoot2" presStyleCnt="0">
        <dgm:presLayoutVars>
          <dgm:hierBranch/>
        </dgm:presLayoutVars>
      </dgm:prSet>
      <dgm:spPr/>
      <dgm:t>
        <a:bodyPr/>
        <a:lstStyle/>
        <a:p>
          <a:endParaRPr lang="es-EC"/>
        </a:p>
      </dgm:t>
    </dgm:pt>
    <dgm:pt modelId="{26C61A50-B0DB-49A3-84C7-39FF6F3E9123}" type="pres">
      <dgm:prSet presAssocID="{E61F5692-7828-400F-B403-3D15F1D20401}" presName="rootComposite" presStyleCnt="0"/>
      <dgm:spPr/>
      <dgm:t>
        <a:bodyPr/>
        <a:lstStyle/>
        <a:p>
          <a:endParaRPr lang="es-EC"/>
        </a:p>
      </dgm:t>
    </dgm:pt>
    <dgm:pt modelId="{D3BC1E22-F272-4051-A673-9D085C8703E2}" type="pres">
      <dgm:prSet presAssocID="{E61F5692-7828-400F-B403-3D15F1D20401}" presName="rootText" presStyleLbl="node2" presStyleIdx="0" presStyleCnt="1">
        <dgm:presLayoutVars>
          <dgm:chPref val="3"/>
        </dgm:presLayoutVars>
      </dgm:prSet>
      <dgm:spPr/>
      <dgm:t>
        <a:bodyPr/>
        <a:lstStyle/>
        <a:p>
          <a:endParaRPr lang="es-EC"/>
        </a:p>
      </dgm:t>
    </dgm:pt>
    <dgm:pt modelId="{2BB6BFE8-3134-42B3-97ED-C7823313BD4E}" type="pres">
      <dgm:prSet presAssocID="{E61F5692-7828-400F-B403-3D15F1D20401}" presName="rootConnector" presStyleLbl="node2" presStyleIdx="0" presStyleCnt="1"/>
      <dgm:spPr/>
      <dgm:t>
        <a:bodyPr/>
        <a:lstStyle/>
        <a:p>
          <a:endParaRPr lang="es-EC"/>
        </a:p>
      </dgm:t>
    </dgm:pt>
    <dgm:pt modelId="{61123112-C929-489E-924C-3425E8837ECF}" type="pres">
      <dgm:prSet presAssocID="{E61F5692-7828-400F-B403-3D15F1D20401}" presName="hierChild4" presStyleCnt="0"/>
      <dgm:spPr/>
      <dgm:t>
        <a:bodyPr/>
        <a:lstStyle/>
        <a:p>
          <a:endParaRPr lang="es-EC"/>
        </a:p>
      </dgm:t>
    </dgm:pt>
    <dgm:pt modelId="{D5AF045B-7AA8-428A-845A-407BFF03FDFC}" type="pres">
      <dgm:prSet presAssocID="{964E0801-6EA6-41BC-BD4B-074844C951DE}" presName="Name35" presStyleLbl="parChTrans1D3" presStyleIdx="0" presStyleCnt="2"/>
      <dgm:spPr/>
      <dgm:t>
        <a:bodyPr/>
        <a:lstStyle/>
        <a:p>
          <a:endParaRPr lang="es-EC"/>
        </a:p>
      </dgm:t>
    </dgm:pt>
    <dgm:pt modelId="{9DB657F2-D253-4CC2-B66D-B5200E965137}" type="pres">
      <dgm:prSet presAssocID="{6C3807B6-B9EF-4C64-8D35-F999AE6C6FD6}" presName="hierRoot2" presStyleCnt="0">
        <dgm:presLayoutVars>
          <dgm:hierBranch/>
        </dgm:presLayoutVars>
      </dgm:prSet>
      <dgm:spPr/>
      <dgm:t>
        <a:bodyPr/>
        <a:lstStyle/>
        <a:p>
          <a:endParaRPr lang="es-EC"/>
        </a:p>
      </dgm:t>
    </dgm:pt>
    <dgm:pt modelId="{8AD3ECDD-4AD2-44B3-8D2A-E1F9CF1D9E05}" type="pres">
      <dgm:prSet presAssocID="{6C3807B6-B9EF-4C64-8D35-F999AE6C6FD6}" presName="rootComposite" presStyleCnt="0"/>
      <dgm:spPr/>
      <dgm:t>
        <a:bodyPr/>
        <a:lstStyle/>
        <a:p>
          <a:endParaRPr lang="es-EC"/>
        </a:p>
      </dgm:t>
    </dgm:pt>
    <dgm:pt modelId="{3F11D67A-6C07-4FED-B923-8FC928FA67EC}" type="pres">
      <dgm:prSet presAssocID="{6C3807B6-B9EF-4C64-8D35-F999AE6C6FD6}" presName="rootText" presStyleLbl="node3" presStyleIdx="0" presStyleCnt="2" custLinFactNeighborX="-56681" custLinFactNeighborY="2">
        <dgm:presLayoutVars>
          <dgm:chPref val="3"/>
        </dgm:presLayoutVars>
      </dgm:prSet>
      <dgm:spPr/>
      <dgm:t>
        <a:bodyPr/>
        <a:lstStyle/>
        <a:p>
          <a:endParaRPr lang="es-EC"/>
        </a:p>
      </dgm:t>
    </dgm:pt>
    <dgm:pt modelId="{4BEDA878-EEEA-4E38-AC09-04827BE604D5}" type="pres">
      <dgm:prSet presAssocID="{6C3807B6-B9EF-4C64-8D35-F999AE6C6FD6}" presName="rootConnector" presStyleLbl="node3" presStyleIdx="0" presStyleCnt="2"/>
      <dgm:spPr/>
      <dgm:t>
        <a:bodyPr/>
        <a:lstStyle/>
        <a:p>
          <a:endParaRPr lang="es-EC"/>
        </a:p>
      </dgm:t>
    </dgm:pt>
    <dgm:pt modelId="{C387E60E-3B2B-49D2-80AC-0BC08F0D4358}" type="pres">
      <dgm:prSet presAssocID="{6C3807B6-B9EF-4C64-8D35-F999AE6C6FD6}" presName="hierChild4" presStyleCnt="0"/>
      <dgm:spPr/>
      <dgm:t>
        <a:bodyPr/>
        <a:lstStyle/>
        <a:p>
          <a:endParaRPr lang="es-EC"/>
        </a:p>
      </dgm:t>
    </dgm:pt>
    <dgm:pt modelId="{287EC1A5-3E74-44A5-ABCD-B82496DE5E38}" type="pres">
      <dgm:prSet presAssocID="{6C3807B6-B9EF-4C64-8D35-F999AE6C6FD6}" presName="hierChild5" presStyleCnt="0"/>
      <dgm:spPr/>
      <dgm:t>
        <a:bodyPr/>
        <a:lstStyle/>
        <a:p>
          <a:endParaRPr lang="es-EC"/>
        </a:p>
      </dgm:t>
    </dgm:pt>
    <dgm:pt modelId="{A002A7D3-E9DA-4C30-BC5C-A4B71C1AF94B}" type="pres">
      <dgm:prSet presAssocID="{3CEB1548-B03C-430C-A547-338EE63FC029}" presName="Name35" presStyleLbl="parChTrans1D3" presStyleIdx="1" presStyleCnt="2"/>
      <dgm:spPr/>
      <dgm:t>
        <a:bodyPr/>
        <a:lstStyle/>
        <a:p>
          <a:endParaRPr lang="es-EC"/>
        </a:p>
      </dgm:t>
    </dgm:pt>
    <dgm:pt modelId="{5D7E78F3-B3A5-49B9-AF94-9144B00CFC52}" type="pres">
      <dgm:prSet presAssocID="{EDDF3439-D250-4C19-B49F-A3F2DE87B652}" presName="hierRoot2" presStyleCnt="0">
        <dgm:presLayoutVars>
          <dgm:hierBranch/>
        </dgm:presLayoutVars>
      </dgm:prSet>
      <dgm:spPr/>
      <dgm:t>
        <a:bodyPr/>
        <a:lstStyle/>
        <a:p>
          <a:endParaRPr lang="es-EC"/>
        </a:p>
      </dgm:t>
    </dgm:pt>
    <dgm:pt modelId="{C30AD729-6261-40B1-8553-44AF34B515A8}" type="pres">
      <dgm:prSet presAssocID="{EDDF3439-D250-4C19-B49F-A3F2DE87B652}" presName="rootComposite" presStyleCnt="0"/>
      <dgm:spPr/>
      <dgm:t>
        <a:bodyPr/>
        <a:lstStyle/>
        <a:p>
          <a:endParaRPr lang="es-EC"/>
        </a:p>
      </dgm:t>
    </dgm:pt>
    <dgm:pt modelId="{A56B038F-CAC9-4076-BD34-620A81FED057}" type="pres">
      <dgm:prSet presAssocID="{EDDF3439-D250-4C19-B49F-A3F2DE87B652}" presName="rootText" presStyleLbl="node3" presStyleIdx="1" presStyleCnt="2" custLinFactNeighborX="57453" custLinFactNeighborY="2">
        <dgm:presLayoutVars>
          <dgm:chPref val="3"/>
        </dgm:presLayoutVars>
      </dgm:prSet>
      <dgm:spPr/>
      <dgm:t>
        <a:bodyPr/>
        <a:lstStyle/>
        <a:p>
          <a:endParaRPr lang="es-EC"/>
        </a:p>
      </dgm:t>
    </dgm:pt>
    <dgm:pt modelId="{07F54ACF-00BC-45B8-81E9-665B9F22AC1F}" type="pres">
      <dgm:prSet presAssocID="{EDDF3439-D250-4C19-B49F-A3F2DE87B652}" presName="rootConnector" presStyleLbl="node3" presStyleIdx="1" presStyleCnt="2"/>
      <dgm:spPr/>
      <dgm:t>
        <a:bodyPr/>
        <a:lstStyle/>
        <a:p>
          <a:endParaRPr lang="es-EC"/>
        </a:p>
      </dgm:t>
    </dgm:pt>
    <dgm:pt modelId="{1A3064A7-94D4-4C12-BA04-3462624FC473}" type="pres">
      <dgm:prSet presAssocID="{EDDF3439-D250-4C19-B49F-A3F2DE87B652}" presName="hierChild4" presStyleCnt="0"/>
      <dgm:spPr/>
      <dgm:t>
        <a:bodyPr/>
        <a:lstStyle/>
        <a:p>
          <a:endParaRPr lang="es-EC"/>
        </a:p>
      </dgm:t>
    </dgm:pt>
    <dgm:pt modelId="{91A75FBC-B5A5-4054-B67D-90EFCC73E911}" type="pres">
      <dgm:prSet presAssocID="{EDDF3439-D250-4C19-B49F-A3F2DE87B652}" presName="hierChild5" presStyleCnt="0"/>
      <dgm:spPr/>
      <dgm:t>
        <a:bodyPr/>
        <a:lstStyle/>
        <a:p>
          <a:endParaRPr lang="es-EC"/>
        </a:p>
      </dgm:t>
    </dgm:pt>
    <dgm:pt modelId="{B6E9C6FD-E4DC-4EF7-A096-98E353A425D0}" type="pres">
      <dgm:prSet presAssocID="{E61F5692-7828-400F-B403-3D15F1D20401}" presName="hierChild5" presStyleCnt="0"/>
      <dgm:spPr/>
      <dgm:t>
        <a:bodyPr/>
        <a:lstStyle/>
        <a:p>
          <a:endParaRPr lang="es-EC"/>
        </a:p>
      </dgm:t>
    </dgm:pt>
    <dgm:pt modelId="{2FFEA65F-D067-4299-A7A6-E790DE703D56}" type="pres">
      <dgm:prSet presAssocID="{5A1A39DA-3EF5-4DB5-B21A-BA7C13F417E7}" presName="hierChild3" presStyleCnt="0"/>
      <dgm:spPr/>
      <dgm:t>
        <a:bodyPr/>
        <a:lstStyle/>
        <a:p>
          <a:endParaRPr lang="es-EC"/>
        </a:p>
      </dgm:t>
    </dgm:pt>
  </dgm:ptLst>
  <dgm:cxnLst>
    <dgm:cxn modelId="{76716194-F24D-4D5E-9141-6AAFAE4E7E21}" type="presOf" srcId="{EDDF3439-D250-4C19-B49F-A3F2DE87B652}" destId="{07F54ACF-00BC-45B8-81E9-665B9F22AC1F}" srcOrd="1" destOrd="0" presId="urn:microsoft.com/office/officeart/2005/8/layout/orgChart1"/>
    <dgm:cxn modelId="{E57287F5-58AD-4904-8827-715D2C7329CE}" type="presOf" srcId="{964E0801-6EA6-41BC-BD4B-074844C951DE}" destId="{D5AF045B-7AA8-428A-845A-407BFF03FDFC}" srcOrd="0" destOrd="0" presId="urn:microsoft.com/office/officeart/2005/8/layout/orgChart1"/>
    <dgm:cxn modelId="{B8B60D5C-CA40-4AC1-9F81-40AFF3432DC3}" srcId="{E61F5692-7828-400F-B403-3D15F1D20401}" destId="{6C3807B6-B9EF-4C64-8D35-F999AE6C6FD6}" srcOrd="0" destOrd="0" parTransId="{964E0801-6EA6-41BC-BD4B-074844C951DE}" sibTransId="{7F5D0F20-D3E2-42AD-B8B3-AE59843FC9EE}"/>
    <dgm:cxn modelId="{7332A1BD-6487-48D8-844E-96C8883F5375}" srcId="{E61F5692-7828-400F-B403-3D15F1D20401}" destId="{EDDF3439-D250-4C19-B49F-A3F2DE87B652}" srcOrd="1" destOrd="0" parTransId="{3CEB1548-B03C-430C-A547-338EE63FC029}" sibTransId="{CB11A1BB-D580-4AC6-A32C-AAC5E53DE905}"/>
    <dgm:cxn modelId="{530CF888-C37D-4B35-AA79-8CDC00526CEA}" type="presOf" srcId="{BF3D0ADB-8A65-4BB9-B859-5527BE424934}" destId="{6938DD75-35E6-4805-9E0B-A467C16F88C8}" srcOrd="0" destOrd="0" presId="urn:microsoft.com/office/officeart/2005/8/layout/orgChart1"/>
    <dgm:cxn modelId="{4150FDC6-7492-4DF3-82C0-570477E533FA}" type="presOf" srcId="{5A1A39DA-3EF5-4DB5-B21A-BA7C13F417E7}" destId="{A399A9BB-F15E-43EB-95C6-00C0B164D04D}" srcOrd="0" destOrd="0" presId="urn:microsoft.com/office/officeart/2005/8/layout/orgChart1"/>
    <dgm:cxn modelId="{4684430F-5937-4B99-A034-B0A4CF3BFC78}" type="presOf" srcId="{EDDF3439-D250-4C19-B49F-A3F2DE87B652}" destId="{A56B038F-CAC9-4076-BD34-620A81FED057}" srcOrd="0" destOrd="0" presId="urn:microsoft.com/office/officeart/2005/8/layout/orgChart1"/>
    <dgm:cxn modelId="{390DDC56-C55E-4EF6-98A7-56A0E7857EEA}" type="presOf" srcId="{FD4F46F8-77DD-4BE1-AA09-9DCD64EDB528}" destId="{E75AFBEF-8BAD-40F9-9959-0B485228D78C}" srcOrd="0" destOrd="0" presId="urn:microsoft.com/office/officeart/2005/8/layout/orgChart1"/>
    <dgm:cxn modelId="{38010EA5-BAED-4E0B-9995-2C7929C39584}" type="presOf" srcId="{6C3807B6-B9EF-4C64-8D35-F999AE6C6FD6}" destId="{4BEDA878-EEEA-4E38-AC09-04827BE604D5}" srcOrd="1" destOrd="0" presId="urn:microsoft.com/office/officeart/2005/8/layout/orgChart1"/>
    <dgm:cxn modelId="{44B5558A-C6F7-4122-9E15-5648C5BB8D32}" type="presOf" srcId="{5A1A39DA-3EF5-4DB5-B21A-BA7C13F417E7}" destId="{8D49C6FF-BCF0-4521-A338-F12BFE04D633}" srcOrd="1" destOrd="0" presId="urn:microsoft.com/office/officeart/2005/8/layout/orgChart1"/>
    <dgm:cxn modelId="{D8E7D32D-AB91-497D-A9E4-BBA83E04471D}" type="presOf" srcId="{3CEB1548-B03C-430C-A547-338EE63FC029}" destId="{A002A7D3-E9DA-4C30-BC5C-A4B71C1AF94B}" srcOrd="0" destOrd="0" presId="urn:microsoft.com/office/officeart/2005/8/layout/orgChart1"/>
    <dgm:cxn modelId="{2E7454A6-5320-41CA-AD9C-03005E1A3B76}" type="presOf" srcId="{E61F5692-7828-400F-B403-3D15F1D20401}" destId="{D3BC1E22-F272-4051-A673-9D085C8703E2}" srcOrd="0" destOrd="0" presId="urn:microsoft.com/office/officeart/2005/8/layout/orgChart1"/>
    <dgm:cxn modelId="{8104AA58-29F8-43B6-B2F6-923B9A7D1304}" type="presOf" srcId="{6C3807B6-B9EF-4C64-8D35-F999AE6C6FD6}" destId="{3F11D67A-6C07-4FED-B923-8FC928FA67EC}" srcOrd="0" destOrd="0" presId="urn:microsoft.com/office/officeart/2005/8/layout/orgChart1"/>
    <dgm:cxn modelId="{3951376D-D79E-4091-A005-78F4DEA659D2}" srcId="{5A1A39DA-3EF5-4DB5-B21A-BA7C13F417E7}" destId="{E61F5692-7828-400F-B403-3D15F1D20401}" srcOrd="0" destOrd="0" parTransId="{FD4F46F8-77DD-4BE1-AA09-9DCD64EDB528}" sibTransId="{6C25F456-E4A2-498D-AAAE-5FD6F9A4E0C8}"/>
    <dgm:cxn modelId="{C4251BCA-3F43-4024-892E-4667ECF988C2}" type="presOf" srcId="{E61F5692-7828-400F-B403-3D15F1D20401}" destId="{2BB6BFE8-3134-42B3-97ED-C7823313BD4E}" srcOrd="1" destOrd="0" presId="urn:microsoft.com/office/officeart/2005/8/layout/orgChart1"/>
    <dgm:cxn modelId="{1B124EC9-DB40-407D-8446-A5F6DC9616BA}" srcId="{BF3D0ADB-8A65-4BB9-B859-5527BE424934}" destId="{5A1A39DA-3EF5-4DB5-B21A-BA7C13F417E7}" srcOrd="0" destOrd="0" parTransId="{55848DAE-D583-4558-B2AE-8D429EEA1285}" sibTransId="{8824A5A3-D1A7-493B-9AFB-75B2F766E9DA}"/>
    <dgm:cxn modelId="{1A1386C2-32F8-4072-84CF-E4DE6D8C335E}" type="presParOf" srcId="{6938DD75-35E6-4805-9E0B-A467C16F88C8}" destId="{52C3A2C9-4280-4C56-85CD-14F89A68D2E9}" srcOrd="0" destOrd="0" presId="urn:microsoft.com/office/officeart/2005/8/layout/orgChart1"/>
    <dgm:cxn modelId="{A7983615-A031-40CA-A11C-FBCCD215647F}" type="presParOf" srcId="{52C3A2C9-4280-4C56-85CD-14F89A68D2E9}" destId="{C10E0348-8FF9-4051-9D0F-BB420F44C2B6}" srcOrd="0" destOrd="0" presId="urn:microsoft.com/office/officeart/2005/8/layout/orgChart1"/>
    <dgm:cxn modelId="{35E58EF5-8117-4B44-8EC8-8981D9C9CF01}" type="presParOf" srcId="{C10E0348-8FF9-4051-9D0F-BB420F44C2B6}" destId="{A399A9BB-F15E-43EB-95C6-00C0B164D04D}" srcOrd="0" destOrd="0" presId="urn:microsoft.com/office/officeart/2005/8/layout/orgChart1"/>
    <dgm:cxn modelId="{D78786AB-2461-4AD1-B020-475943F13335}" type="presParOf" srcId="{C10E0348-8FF9-4051-9D0F-BB420F44C2B6}" destId="{8D49C6FF-BCF0-4521-A338-F12BFE04D633}" srcOrd="1" destOrd="0" presId="urn:microsoft.com/office/officeart/2005/8/layout/orgChart1"/>
    <dgm:cxn modelId="{6C0F8958-3B67-4F5D-8D52-759A20A9D29A}" type="presParOf" srcId="{52C3A2C9-4280-4C56-85CD-14F89A68D2E9}" destId="{90FCD38A-9FF9-4140-B124-FA4EA0E4533C}" srcOrd="1" destOrd="0" presId="urn:microsoft.com/office/officeart/2005/8/layout/orgChart1"/>
    <dgm:cxn modelId="{9B06467A-3188-4BEF-B735-6A47A5EB6016}" type="presParOf" srcId="{90FCD38A-9FF9-4140-B124-FA4EA0E4533C}" destId="{E75AFBEF-8BAD-40F9-9959-0B485228D78C}" srcOrd="0" destOrd="0" presId="urn:microsoft.com/office/officeart/2005/8/layout/orgChart1"/>
    <dgm:cxn modelId="{28F90CFA-CA31-46CA-AD7B-18B590CEA4DF}" type="presParOf" srcId="{90FCD38A-9FF9-4140-B124-FA4EA0E4533C}" destId="{9CD81BA7-FB46-498F-86AF-AC5B311F91CC}" srcOrd="1" destOrd="0" presId="urn:microsoft.com/office/officeart/2005/8/layout/orgChart1"/>
    <dgm:cxn modelId="{60D023FE-FE07-415F-B43D-2A43D3AE033D}" type="presParOf" srcId="{9CD81BA7-FB46-498F-86AF-AC5B311F91CC}" destId="{26C61A50-B0DB-49A3-84C7-39FF6F3E9123}" srcOrd="0" destOrd="0" presId="urn:microsoft.com/office/officeart/2005/8/layout/orgChart1"/>
    <dgm:cxn modelId="{17843345-AAC6-480F-B75B-48905ED8268C}" type="presParOf" srcId="{26C61A50-B0DB-49A3-84C7-39FF6F3E9123}" destId="{D3BC1E22-F272-4051-A673-9D085C8703E2}" srcOrd="0" destOrd="0" presId="urn:microsoft.com/office/officeart/2005/8/layout/orgChart1"/>
    <dgm:cxn modelId="{DDAC6B5A-73EB-48FF-B6AE-F138991792F9}" type="presParOf" srcId="{26C61A50-B0DB-49A3-84C7-39FF6F3E9123}" destId="{2BB6BFE8-3134-42B3-97ED-C7823313BD4E}" srcOrd="1" destOrd="0" presId="urn:microsoft.com/office/officeart/2005/8/layout/orgChart1"/>
    <dgm:cxn modelId="{8B19FDD5-473F-4D6C-929C-C22FEAD7A77B}" type="presParOf" srcId="{9CD81BA7-FB46-498F-86AF-AC5B311F91CC}" destId="{61123112-C929-489E-924C-3425E8837ECF}" srcOrd="1" destOrd="0" presId="urn:microsoft.com/office/officeart/2005/8/layout/orgChart1"/>
    <dgm:cxn modelId="{0B874630-262F-44B3-B3AE-80EE5F50AD1E}" type="presParOf" srcId="{61123112-C929-489E-924C-3425E8837ECF}" destId="{D5AF045B-7AA8-428A-845A-407BFF03FDFC}" srcOrd="0" destOrd="0" presId="urn:microsoft.com/office/officeart/2005/8/layout/orgChart1"/>
    <dgm:cxn modelId="{C52994EA-D83D-47C5-8AA6-FE7E25549019}" type="presParOf" srcId="{61123112-C929-489E-924C-3425E8837ECF}" destId="{9DB657F2-D253-4CC2-B66D-B5200E965137}" srcOrd="1" destOrd="0" presId="urn:microsoft.com/office/officeart/2005/8/layout/orgChart1"/>
    <dgm:cxn modelId="{916B0E5E-BEAE-421B-8D50-A987BD3A55A3}" type="presParOf" srcId="{9DB657F2-D253-4CC2-B66D-B5200E965137}" destId="{8AD3ECDD-4AD2-44B3-8D2A-E1F9CF1D9E05}" srcOrd="0" destOrd="0" presId="urn:microsoft.com/office/officeart/2005/8/layout/orgChart1"/>
    <dgm:cxn modelId="{F9C1F144-ED7B-48AE-BA84-BB626CA1DD3D}" type="presParOf" srcId="{8AD3ECDD-4AD2-44B3-8D2A-E1F9CF1D9E05}" destId="{3F11D67A-6C07-4FED-B923-8FC928FA67EC}" srcOrd="0" destOrd="0" presId="urn:microsoft.com/office/officeart/2005/8/layout/orgChart1"/>
    <dgm:cxn modelId="{D436003A-C3D5-44B0-B7E2-77C9F33BBE0A}" type="presParOf" srcId="{8AD3ECDD-4AD2-44B3-8D2A-E1F9CF1D9E05}" destId="{4BEDA878-EEEA-4E38-AC09-04827BE604D5}" srcOrd="1" destOrd="0" presId="urn:microsoft.com/office/officeart/2005/8/layout/orgChart1"/>
    <dgm:cxn modelId="{21135149-05CD-41FA-956F-82499CBC3374}" type="presParOf" srcId="{9DB657F2-D253-4CC2-B66D-B5200E965137}" destId="{C387E60E-3B2B-49D2-80AC-0BC08F0D4358}" srcOrd="1" destOrd="0" presId="urn:microsoft.com/office/officeart/2005/8/layout/orgChart1"/>
    <dgm:cxn modelId="{BD8DC688-5350-4289-90A2-1F9CF17C8BD5}" type="presParOf" srcId="{9DB657F2-D253-4CC2-B66D-B5200E965137}" destId="{287EC1A5-3E74-44A5-ABCD-B82496DE5E38}" srcOrd="2" destOrd="0" presId="urn:microsoft.com/office/officeart/2005/8/layout/orgChart1"/>
    <dgm:cxn modelId="{12E6534A-6FC2-4610-91E5-90AF7679BD53}" type="presParOf" srcId="{61123112-C929-489E-924C-3425E8837ECF}" destId="{A002A7D3-E9DA-4C30-BC5C-A4B71C1AF94B}" srcOrd="2" destOrd="0" presId="urn:microsoft.com/office/officeart/2005/8/layout/orgChart1"/>
    <dgm:cxn modelId="{9FB93949-8421-4BC9-B349-2A2D19154997}" type="presParOf" srcId="{61123112-C929-489E-924C-3425E8837ECF}" destId="{5D7E78F3-B3A5-49B9-AF94-9144B00CFC52}" srcOrd="3" destOrd="0" presId="urn:microsoft.com/office/officeart/2005/8/layout/orgChart1"/>
    <dgm:cxn modelId="{12A41BC0-649C-450A-9E66-BDE65CDE299E}" type="presParOf" srcId="{5D7E78F3-B3A5-49B9-AF94-9144B00CFC52}" destId="{C30AD729-6261-40B1-8553-44AF34B515A8}" srcOrd="0" destOrd="0" presId="urn:microsoft.com/office/officeart/2005/8/layout/orgChart1"/>
    <dgm:cxn modelId="{93418F23-7AB4-4249-AB83-6F036429BACD}" type="presParOf" srcId="{C30AD729-6261-40B1-8553-44AF34B515A8}" destId="{A56B038F-CAC9-4076-BD34-620A81FED057}" srcOrd="0" destOrd="0" presId="urn:microsoft.com/office/officeart/2005/8/layout/orgChart1"/>
    <dgm:cxn modelId="{51B893FC-5CFA-47A9-A5A8-E0D1E261A958}" type="presParOf" srcId="{C30AD729-6261-40B1-8553-44AF34B515A8}" destId="{07F54ACF-00BC-45B8-81E9-665B9F22AC1F}" srcOrd="1" destOrd="0" presId="urn:microsoft.com/office/officeart/2005/8/layout/orgChart1"/>
    <dgm:cxn modelId="{0A5A7F4E-A78C-4FAD-AFE2-C7AB0409D160}" type="presParOf" srcId="{5D7E78F3-B3A5-49B9-AF94-9144B00CFC52}" destId="{1A3064A7-94D4-4C12-BA04-3462624FC473}" srcOrd="1" destOrd="0" presId="urn:microsoft.com/office/officeart/2005/8/layout/orgChart1"/>
    <dgm:cxn modelId="{5766215C-4E49-4FD5-92FA-1DBBE8855ABD}" type="presParOf" srcId="{5D7E78F3-B3A5-49B9-AF94-9144B00CFC52}" destId="{91A75FBC-B5A5-4054-B67D-90EFCC73E911}" srcOrd="2" destOrd="0" presId="urn:microsoft.com/office/officeart/2005/8/layout/orgChart1"/>
    <dgm:cxn modelId="{58005DD2-3940-4415-ACB3-7BD07CA69436}" type="presParOf" srcId="{9CD81BA7-FB46-498F-86AF-AC5B311F91CC}" destId="{B6E9C6FD-E4DC-4EF7-A096-98E353A425D0}" srcOrd="2" destOrd="0" presId="urn:microsoft.com/office/officeart/2005/8/layout/orgChart1"/>
    <dgm:cxn modelId="{C2EE204E-2F47-4832-87CA-97D17BB9AB7D}" type="presParOf" srcId="{52C3A2C9-4280-4C56-85CD-14F89A68D2E9}" destId="{2FFEA65F-D067-4299-A7A6-E790DE703D5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F3D0ADB-8A65-4BB9-B859-5527BE424934}" type="doc">
      <dgm:prSet loTypeId="urn:microsoft.com/office/officeart/2005/8/layout/hierarchy2" loCatId="hierarchy" qsTypeId="urn:microsoft.com/office/officeart/2005/8/quickstyle/simple2" qsCatId="simple" csTypeId="urn:microsoft.com/office/officeart/2005/8/colors/accent0_3" csCatId="mainScheme" phldr="1"/>
      <dgm:spPr/>
      <dgm:t>
        <a:bodyPr/>
        <a:lstStyle/>
        <a:p>
          <a:endParaRPr lang="es-EC"/>
        </a:p>
      </dgm:t>
    </dgm:pt>
    <dgm:pt modelId="{5A1A39DA-3EF5-4DB5-B21A-BA7C13F417E7}">
      <dgm:prSet phldrT="[Texto]">
        <dgm:style>
          <a:lnRef idx="2">
            <a:schemeClr val="dk1">
              <a:shade val="50000"/>
            </a:schemeClr>
          </a:lnRef>
          <a:fillRef idx="1">
            <a:schemeClr val="dk1"/>
          </a:fillRef>
          <a:effectRef idx="0">
            <a:schemeClr val="dk1"/>
          </a:effectRef>
          <a:fontRef idx="minor">
            <a:schemeClr val="lt1"/>
          </a:fontRef>
        </dgm:style>
      </dgm:prSet>
      <dgm:spPr/>
      <dgm:t>
        <a:bodyPr/>
        <a:lstStyle/>
        <a:p>
          <a:r>
            <a:rPr lang="es-EC" b="1" dirty="0" smtClean="0"/>
            <a:t>ESCICA</a:t>
          </a:r>
          <a:endParaRPr lang="es-EC" b="1" dirty="0"/>
        </a:p>
      </dgm:t>
    </dgm:pt>
    <dgm:pt modelId="{55848DAE-D583-4558-B2AE-8D429EEA1285}" type="parTrans" cxnId="{1B124EC9-DB40-407D-8446-A5F6DC9616BA}">
      <dgm:prSet/>
      <dgm:spPr/>
      <dgm:t>
        <a:bodyPr/>
        <a:lstStyle/>
        <a:p>
          <a:endParaRPr lang="es-EC"/>
        </a:p>
      </dgm:t>
    </dgm:pt>
    <dgm:pt modelId="{8824A5A3-D1A7-493B-9AFB-75B2F766E9DA}" type="sibTrans" cxnId="{1B124EC9-DB40-407D-8446-A5F6DC9616BA}">
      <dgm:prSet/>
      <dgm:spPr/>
      <dgm:t>
        <a:bodyPr/>
        <a:lstStyle/>
        <a:p>
          <a:endParaRPr lang="es-EC"/>
        </a:p>
      </dgm:t>
    </dgm:pt>
    <dgm:pt modelId="{E61F5692-7828-400F-B403-3D15F1D20401}">
      <dgm:prSet phldrT="[Texto]">
        <dgm:style>
          <a:lnRef idx="0">
            <a:schemeClr val="accent2"/>
          </a:lnRef>
          <a:fillRef idx="3">
            <a:schemeClr val="accent2"/>
          </a:fillRef>
          <a:effectRef idx="3">
            <a:schemeClr val="accent2"/>
          </a:effectRef>
          <a:fontRef idx="minor">
            <a:schemeClr val="lt1"/>
          </a:fontRef>
        </dgm:style>
      </dgm:prSet>
      <dgm:spPr/>
      <dgm:t>
        <a:bodyPr/>
        <a:lstStyle/>
        <a:p>
          <a:r>
            <a:rPr lang="es-EC" b="1" dirty="0" smtClean="0"/>
            <a:t>FASES</a:t>
          </a:r>
          <a:endParaRPr lang="es-EC" b="1" dirty="0"/>
        </a:p>
      </dgm:t>
    </dgm:pt>
    <dgm:pt modelId="{FD4F46F8-77DD-4BE1-AA09-9DCD64EDB528}" type="parTrans" cxnId="{3951376D-D79E-4091-A005-78F4DEA659D2}">
      <dgm:prSet/>
      <dgm:spPr/>
      <dgm:t>
        <a:bodyPr/>
        <a:lstStyle/>
        <a:p>
          <a:endParaRPr lang="es-EC"/>
        </a:p>
      </dgm:t>
    </dgm:pt>
    <dgm:pt modelId="{6C25F456-E4A2-498D-AAAE-5FD6F9A4E0C8}" type="sibTrans" cxnId="{3951376D-D79E-4091-A005-78F4DEA659D2}">
      <dgm:prSet/>
      <dgm:spPr/>
      <dgm:t>
        <a:bodyPr/>
        <a:lstStyle/>
        <a:p>
          <a:endParaRPr lang="es-EC"/>
        </a:p>
      </dgm:t>
    </dgm:pt>
    <dgm:pt modelId="{6C3807B6-B9EF-4C64-8D35-F999AE6C6FD6}">
      <dgm:prSet phldrT="[Texto]"/>
      <dgm:spPr/>
      <dgm:t>
        <a:bodyPr/>
        <a:lstStyle/>
        <a:p>
          <a:r>
            <a:rPr lang="es-EC" b="1" dirty="0" smtClean="0"/>
            <a:t>Teórica </a:t>
          </a:r>
          <a:endParaRPr lang="es-EC" b="1" dirty="0"/>
        </a:p>
      </dgm:t>
    </dgm:pt>
    <dgm:pt modelId="{964E0801-6EA6-41BC-BD4B-074844C951DE}" type="parTrans" cxnId="{B8B60D5C-CA40-4AC1-9F81-40AFF3432DC3}">
      <dgm:prSet/>
      <dgm:spPr/>
      <dgm:t>
        <a:bodyPr/>
        <a:lstStyle/>
        <a:p>
          <a:endParaRPr lang="es-EC"/>
        </a:p>
      </dgm:t>
    </dgm:pt>
    <dgm:pt modelId="{7F5D0F20-D3E2-42AD-B8B3-AE59843FC9EE}" type="sibTrans" cxnId="{B8B60D5C-CA40-4AC1-9F81-40AFF3432DC3}">
      <dgm:prSet/>
      <dgm:spPr/>
      <dgm:t>
        <a:bodyPr/>
        <a:lstStyle/>
        <a:p>
          <a:endParaRPr lang="es-EC"/>
        </a:p>
      </dgm:t>
    </dgm:pt>
    <dgm:pt modelId="{EDDF3439-D250-4C19-B49F-A3F2DE87B652}">
      <dgm:prSet phldrT="[Texto]"/>
      <dgm:spPr/>
      <dgm:t>
        <a:bodyPr/>
        <a:lstStyle/>
        <a:p>
          <a:r>
            <a:rPr lang="es-EC" b="1" dirty="0" smtClean="0"/>
            <a:t>Práctica</a:t>
          </a:r>
          <a:endParaRPr lang="es-EC" b="1" dirty="0"/>
        </a:p>
      </dgm:t>
    </dgm:pt>
    <dgm:pt modelId="{3CEB1548-B03C-430C-A547-338EE63FC029}" type="parTrans" cxnId="{7332A1BD-6487-48D8-844E-96C8883F5375}">
      <dgm:prSet/>
      <dgm:spPr/>
      <dgm:t>
        <a:bodyPr/>
        <a:lstStyle/>
        <a:p>
          <a:endParaRPr lang="es-EC"/>
        </a:p>
      </dgm:t>
    </dgm:pt>
    <dgm:pt modelId="{CB11A1BB-D580-4AC6-A32C-AAC5E53DE905}" type="sibTrans" cxnId="{7332A1BD-6487-48D8-844E-96C8883F5375}">
      <dgm:prSet/>
      <dgm:spPr/>
      <dgm:t>
        <a:bodyPr/>
        <a:lstStyle/>
        <a:p>
          <a:endParaRPr lang="es-EC"/>
        </a:p>
      </dgm:t>
    </dgm:pt>
    <dgm:pt modelId="{C1B35EE0-7EA4-464A-8BA9-AAF40520834E}">
      <dgm:prSet phldrT="[Texto]"/>
      <dgm:spPr>
        <a:solidFill>
          <a:schemeClr val="accent6">
            <a:lumMod val="50000"/>
          </a:schemeClr>
        </a:solidFill>
      </dgm:spPr>
      <dgm:t>
        <a:bodyPr/>
        <a:lstStyle/>
        <a:p>
          <a:r>
            <a:rPr lang="es-EC" b="1" dirty="0" smtClean="0"/>
            <a:t>Virtual</a:t>
          </a:r>
          <a:endParaRPr lang="es-EC" b="1" dirty="0"/>
        </a:p>
      </dgm:t>
    </dgm:pt>
    <dgm:pt modelId="{61AFF757-AE7C-4CEE-A8D8-A12E54A76A0B}" type="parTrans" cxnId="{6C0A308B-D315-4E3D-B90A-59D68498730F}">
      <dgm:prSet/>
      <dgm:spPr/>
      <dgm:t>
        <a:bodyPr/>
        <a:lstStyle/>
        <a:p>
          <a:endParaRPr lang="es-EC"/>
        </a:p>
      </dgm:t>
    </dgm:pt>
    <dgm:pt modelId="{CF80C6F1-545F-4763-B02C-79680AF40AAE}" type="sibTrans" cxnId="{6C0A308B-D315-4E3D-B90A-59D68498730F}">
      <dgm:prSet/>
      <dgm:spPr/>
      <dgm:t>
        <a:bodyPr/>
        <a:lstStyle/>
        <a:p>
          <a:endParaRPr lang="es-EC"/>
        </a:p>
      </dgm:t>
    </dgm:pt>
    <dgm:pt modelId="{06358579-5C04-4E03-BB3B-652DD0811F3F}" type="pres">
      <dgm:prSet presAssocID="{BF3D0ADB-8A65-4BB9-B859-5527BE424934}" presName="diagram" presStyleCnt="0">
        <dgm:presLayoutVars>
          <dgm:chPref val="1"/>
          <dgm:dir/>
          <dgm:animOne val="branch"/>
          <dgm:animLvl val="lvl"/>
          <dgm:resizeHandles val="exact"/>
        </dgm:presLayoutVars>
      </dgm:prSet>
      <dgm:spPr/>
      <dgm:t>
        <a:bodyPr/>
        <a:lstStyle/>
        <a:p>
          <a:endParaRPr lang="es-EC"/>
        </a:p>
      </dgm:t>
    </dgm:pt>
    <dgm:pt modelId="{8A67B3FE-217A-49CE-A294-053A82356068}" type="pres">
      <dgm:prSet presAssocID="{5A1A39DA-3EF5-4DB5-B21A-BA7C13F417E7}" presName="root1" presStyleCnt="0"/>
      <dgm:spPr/>
    </dgm:pt>
    <dgm:pt modelId="{8B6EE404-302A-4EC1-8C78-80166338E1EA}" type="pres">
      <dgm:prSet presAssocID="{5A1A39DA-3EF5-4DB5-B21A-BA7C13F417E7}" presName="LevelOneTextNode" presStyleLbl="node0" presStyleIdx="0" presStyleCnt="1" custAng="0" custLinFactNeighborX="24978">
        <dgm:presLayoutVars>
          <dgm:chPref val="3"/>
        </dgm:presLayoutVars>
      </dgm:prSet>
      <dgm:spPr/>
      <dgm:t>
        <a:bodyPr/>
        <a:lstStyle/>
        <a:p>
          <a:endParaRPr lang="es-EC"/>
        </a:p>
      </dgm:t>
    </dgm:pt>
    <dgm:pt modelId="{C3511D1A-A338-4AC3-B808-CDEC21A38557}" type="pres">
      <dgm:prSet presAssocID="{5A1A39DA-3EF5-4DB5-B21A-BA7C13F417E7}" presName="level2hierChild" presStyleCnt="0"/>
      <dgm:spPr/>
    </dgm:pt>
    <dgm:pt modelId="{973445BC-9AE6-4013-81BA-8A62BEE41CA5}" type="pres">
      <dgm:prSet presAssocID="{FD4F46F8-77DD-4BE1-AA09-9DCD64EDB528}" presName="conn2-1" presStyleLbl="parChTrans1D2" presStyleIdx="0" presStyleCnt="1"/>
      <dgm:spPr/>
      <dgm:t>
        <a:bodyPr/>
        <a:lstStyle/>
        <a:p>
          <a:endParaRPr lang="es-EC"/>
        </a:p>
      </dgm:t>
    </dgm:pt>
    <dgm:pt modelId="{83FBA4DD-8E3B-4BDE-A3D1-B1A36EC4BDC3}" type="pres">
      <dgm:prSet presAssocID="{FD4F46F8-77DD-4BE1-AA09-9DCD64EDB528}" presName="connTx" presStyleLbl="parChTrans1D2" presStyleIdx="0" presStyleCnt="1"/>
      <dgm:spPr/>
      <dgm:t>
        <a:bodyPr/>
        <a:lstStyle/>
        <a:p>
          <a:endParaRPr lang="es-EC"/>
        </a:p>
      </dgm:t>
    </dgm:pt>
    <dgm:pt modelId="{94349A21-C152-4BA3-B122-D0220471B790}" type="pres">
      <dgm:prSet presAssocID="{E61F5692-7828-400F-B403-3D15F1D20401}" presName="root2" presStyleCnt="0"/>
      <dgm:spPr/>
    </dgm:pt>
    <dgm:pt modelId="{281144F3-0CCD-4E81-8635-B6D37692077F}" type="pres">
      <dgm:prSet presAssocID="{E61F5692-7828-400F-B403-3D15F1D20401}" presName="LevelTwoTextNode" presStyleLbl="node2" presStyleIdx="0" presStyleCnt="1">
        <dgm:presLayoutVars>
          <dgm:chPref val="3"/>
        </dgm:presLayoutVars>
      </dgm:prSet>
      <dgm:spPr/>
      <dgm:t>
        <a:bodyPr/>
        <a:lstStyle/>
        <a:p>
          <a:endParaRPr lang="es-EC"/>
        </a:p>
      </dgm:t>
    </dgm:pt>
    <dgm:pt modelId="{048EDE96-F130-4B87-97B6-DF248C0EF946}" type="pres">
      <dgm:prSet presAssocID="{E61F5692-7828-400F-B403-3D15F1D20401}" presName="level3hierChild" presStyleCnt="0"/>
      <dgm:spPr/>
    </dgm:pt>
    <dgm:pt modelId="{91DC2067-A48E-4A8B-8B88-04C7A0B628E1}" type="pres">
      <dgm:prSet presAssocID="{964E0801-6EA6-41BC-BD4B-074844C951DE}" presName="conn2-1" presStyleLbl="parChTrans1D3" presStyleIdx="0" presStyleCnt="3"/>
      <dgm:spPr/>
      <dgm:t>
        <a:bodyPr/>
        <a:lstStyle/>
        <a:p>
          <a:endParaRPr lang="es-EC"/>
        </a:p>
      </dgm:t>
    </dgm:pt>
    <dgm:pt modelId="{6763A621-D5A3-4945-A2C3-CDDB4B978965}" type="pres">
      <dgm:prSet presAssocID="{964E0801-6EA6-41BC-BD4B-074844C951DE}" presName="connTx" presStyleLbl="parChTrans1D3" presStyleIdx="0" presStyleCnt="3"/>
      <dgm:spPr/>
      <dgm:t>
        <a:bodyPr/>
        <a:lstStyle/>
        <a:p>
          <a:endParaRPr lang="es-EC"/>
        </a:p>
      </dgm:t>
    </dgm:pt>
    <dgm:pt modelId="{84E86191-B1E0-4885-A724-440EB27F6CEC}" type="pres">
      <dgm:prSet presAssocID="{6C3807B6-B9EF-4C64-8D35-F999AE6C6FD6}" presName="root2" presStyleCnt="0"/>
      <dgm:spPr/>
    </dgm:pt>
    <dgm:pt modelId="{8636CCBC-1497-42A6-BF87-1EDF879DD591}" type="pres">
      <dgm:prSet presAssocID="{6C3807B6-B9EF-4C64-8D35-F999AE6C6FD6}" presName="LevelTwoTextNode" presStyleLbl="node3" presStyleIdx="0" presStyleCnt="3">
        <dgm:presLayoutVars>
          <dgm:chPref val="3"/>
        </dgm:presLayoutVars>
      </dgm:prSet>
      <dgm:spPr/>
      <dgm:t>
        <a:bodyPr/>
        <a:lstStyle/>
        <a:p>
          <a:endParaRPr lang="es-EC"/>
        </a:p>
      </dgm:t>
    </dgm:pt>
    <dgm:pt modelId="{A62995CC-6025-4F20-9FC5-DDD9C31CE61C}" type="pres">
      <dgm:prSet presAssocID="{6C3807B6-B9EF-4C64-8D35-F999AE6C6FD6}" presName="level3hierChild" presStyleCnt="0"/>
      <dgm:spPr/>
    </dgm:pt>
    <dgm:pt modelId="{E86D665A-EC48-4D8A-BC3B-F096B777E36C}" type="pres">
      <dgm:prSet presAssocID="{61AFF757-AE7C-4CEE-A8D8-A12E54A76A0B}" presName="conn2-1" presStyleLbl="parChTrans1D3" presStyleIdx="1" presStyleCnt="3"/>
      <dgm:spPr/>
      <dgm:t>
        <a:bodyPr/>
        <a:lstStyle/>
        <a:p>
          <a:endParaRPr lang="es-EC"/>
        </a:p>
      </dgm:t>
    </dgm:pt>
    <dgm:pt modelId="{3A147652-9955-40FB-9B02-166A623F4A4E}" type="pres">
      <dgm:prSet presAssocID="{61AFF757-AE7C-4CEE-A8D8-A12E54A76A0B}" presName="connTx" presStyleLbl="parChTrans1D3" presStyleIdx="1" presStyleCnt="3"/>
      <dgm:spPr/>
      <dgm:t>
        <a:bodyPr/>
        <a:lstStyle/>
        <a:p>
          <a:endParaRPr lang="es-EC"/>
        </a:p>
      </dgm:t>
    </dgm:pt>
    <dgm:pt modelId="{5484D753-8A93-4255-8CFD-2BFC524879E2}" type="pres">
      <dgm:prSet presAssocID="{C1B35EE0-7EA4-464A-8BA9-AAF40520834E}" presName="root2" presStyleCnt="0"/>
      <dgm:spPr/>
    </dgm:pt>
    <dgm:pt modelId="{ECA5C979-558D-46C0-B21C-F741E52F23C3}" type="pres">
      <dgm:prSet presAssocID="{C1B35EE0-7EA4-464A-8BA9-AAF40520834E}" presName="LevelTwoTextNode" presStyleLbl="node3" presStyleIdx="1" presStyleCnt="3">
        <dgm:presLayoutVars>
          <dgm:chPref val="3"/>
        </dgm:presLayoutVars>
      </dgm:prSet>
      <dgm:spPr/>
      <dgm:t>
        <a:bodyPr/>
        <a:lstStyle/>
        <a:p>
          <a:endParaRPr lang="es-EC"/>
        </a:p>
      </dgm:t>
    </dgm:pt>
    <dgm:pt modelId="{1F6B64D0-609F-4B4B-A73E-D29D9C4F8C5A}" type="pres">
      <dgm:prSet presAssocID="{C1B35EE0-7EA4-464A-8BA9-AAF40520834E}" presName="level3hierChild" presStyleCnt="0"/>
      <dgm:spPr/>
    </dgm:pt>
    <dgm:pt modelId="{D95B2DAA-2AC5-4E7F-A460-56C8E47C4C3E}" type="pres">
      <dgm:prSet presAssocID="{3CEB1548-B03C-430C-A547-338EE63FC029}" presName="conn2-1" presStyleLbl="parChTrans1D3" presStyleIdx="2" presStyleCnt="3"/>
      <dgm:spPr/>
      <dgm:t>
        <a:bodyPr/>
        <a:lstStyle/>
        <a:p>
          <a:endParaRPr lang="es-EC"/>
        </a:p>
      </dgm:t>
    </dgm:pt>
    <dgm:pt modelId="{430A39FB-3A52-44BD-9079-BC4BADC96182}" type="pres">
      <dgm:prSet presAssocID="{3CEB1548-B03C-430C-A547-338EE63FC029}" presName="connTx" presStyleLbl="parChTrans1D3" presStyleIdx="2" presStyleCnt="3"/>
      <dgm:spPr/>
      <dgm:t>
        <a:bodyPr/>
        <a:lstStyle/>
        <a:p>
          <a:endParaRPr lang="es-EC"/>
        </a:p>
      </dgm:t>
    </dgm:pt>
    <dgm:pt modelId="{635B5130-6D2A-4A3E-8670-902CDA933795}" type="pres">
      <dgm:prSet presAssocID="{EDDF3439-D250-4C19-B49F-A3F2DE87B652}" presName="root2" presStyleCnt="0"/>
      <dgm:spPr/>
    </dgm:pt>
    <dgm:pt modelId="{A63DF736-9A75-42E6-A5FB-044C8209C43A}" type="pres">
      <dgm:prSet presAssocID="{EDDF3439-D250-4C19-B49F-A3F2DE87B652}" presName="LevelTwoTextNode" presStyleLbl="node3" presStyleIdx="2" presStyleCnt="3">
        <dgm:presLayoutVars>
          <dgm:chPref val="3"/>
        </dgm:presLayoutVars>
      </dgm:prSet>
      <dgm:spPr/>
      <dgm:t>
        <a:bodyPr/>
        <a:lstStyle/>
        <a:p>
          <a:endParaRPr lang="es-EC"/>
        </a:p>
      </dgm:t>
    </dgm:pt>
    <dgm:pt modelId="{50CE4637-E818-42E7-97AD-4B4F0090776A}" type="pres">
      <dgm:prSet presAssocID="{EDDF3439-D250-4C19-B49F-A3F2DE87B652}" presName="level3hierChild" presStyleCnt="0"/>
      <dgm:spPr/>
    </dgm:pt>
  </dgm:ptLst>
  <dgm:cxnLst>
    <dgm:cxn modelId="{7332A1BD-6487-48D8-844E-96C8883F5375}" srcId="{E61F5692-7828-400F-B403-3D15F1D20401}" destId="{EDDF3439-D250-4C19-B49F-A3F2DE87B652}" srcOrd="2" destOrd="0" parTransId="{3CEB1548-B03C-430C-A547-338EE63FC029}" sibTransId="{CB11A1BB-D580-4AC6-A32C-AAC5E53DE905}"/>
    <dgm:cxn modelId="{313271A8-9B7D-466D-A1DE-D974FD358F4A}" type="presOf" srcId="{BF3D0ADB-8A65-4BB9-B859-5527BE424934}" destId="{06358579-5C04-4E03-BB3B-652DD0811F3F}" srcOrd="0" destOrd="0" presId="urn:microsoft.com/office/officeart/2005/8/layout/hierarchy2"/>
    <dgm:cxn modelId="{D2D94F77-DC59-47C4-85EF-9DA88F2DAEC9}" type="presOf" srcId="{964E0801-6EA6-41BC-BD4B-074844C951DE}" destId="{91DC2067-A48E-4A8B-8B88-04C7A0B628E1}" srcOrd="0" destOrd="0" presId="urn:microsoft.com/office/officeart/2005/8/layout/hierarchy2"/>
    <dgm:cxn modelId="{B4D22B5E-789F-440D-B6AD-790DD3938395}" type="presOf" srcId="{3CEB1548-B03C-430C-A547-338EE63FC029}" destId="{430A39FB-3A52-44BD-9079-BC4BADC96182}" srcOrd="1" destOrd="0" presId="urn:microsoft.com/office/officeart/2005/8/layout/hierarchy2"/>
    <dgm:cxn modelId="{B8B60D5C-CA40-4AC1-9F81-40AFF3432DC3}" srcId="{E61F5692-7828-400F-B403-3D15F1D20401}" destId="{6C3807B6-B9EF-4C64-8D35-F999AE6C6FD6}" srcOrd="0" destOrd="0" parTransId="{964E0801-6EA6-41BC-BD4B-074844C951DE}" sibTransId="{7F5D0F20-D3E2-42AD-B8B3-AE59843FC9EE}"/>
    <dgm:cxn modelId="{A1A89292-3A3D-447B-9C85-4BD5A2C83B5E}" type="presOf" srcId="{6C3807B6-B9EF-4C64-8D35-F999AE6C6FD6}" destId="{8636CCBC-1497-42A6-BF87-1EDF879DD591}" srcOrd="0" destOrd="0" presId="urn:microsoft.com/office/officeart/2005/8/layout/hierarchy2"/>
    <dgm:cxn modelId="{A4682A05-4DCA-4561-BEE0-60838364BFE1}" type="presOf" srcId="{C1B35EE0-7EA4-464A-8BA9-AAF40520834E}" destId="{ECA5C979-558D-46C0-B21C-F741E52F23C3}" srcOrd="0" destOrd="0" presId="urn:microsoft.com/office/officeart/2005/8/layout/hierarchy2"/>
    <dgm:cxn modelId="{55822B89-259E-48B1-A0E2-47458E804DC9}" type="presOf" srcId="{FD4F46F8-77DD-4BE1-AA09-9DCD64EDB528}" destId="{83FBA4DD-8E3B-4BDE-A3D1-B1A36EC4BDC3}" srcOrd="1" destOrd="0" presId="urn:microsoft.com/office/officeart/2005/8/layout/hierarchy2"/>
    <dgm:cxn modelId="{948DC1FE-234F-4D5A-B73B-58CB4A45AD76}" type="presOf" srcId="{61AFF757-AE7C-4CEE-A8D8-A12E54A76A0B}" destId="{E86D665A-EC48-4D8A-BC3B-F096B777E36C}" srcOrd="0" destOrd="0" presId="urn:microsoft.com/office/officeart/2005/8/layout/hierarchy2"/>
    <dgm:cxn modelId="{EE8145AD-9355-4182-A797-D12AC24BCDDC}" type="presOf" srcId="{3CEB1548-B03C-430C-A547-338EE63FC029}" destId="{D95B2DAA-2AC5-4E7F-A460-56C8E47C4C3E}" srcOrd="0" destOrd="0" presId="urn:microsoft.com/office/officeart/2005/8/layout/hierarchy2"/>
    <dgm:cxn modelId="{2CF223A5-9114-4247-8F6B-EDBF5C7FAE0D}" type="presOf" srcId="{5A1A39DA-3EF5-4DB5-B21A-BA7C13F417E7}" destId="{8B6EE404-302A-4EC1-8C78-80166338E1EA}" srcOrd="0" destOrd="0" presId="urn:microsoft.com/office/officeart/2005/8/layout/hierarchy2"/>
    <dgm:cxn modelId="{FC796ADE-9B95-4185-B558-4470925D2E9A}" type="presOf" srcId="{964E0801-6EA6-41BC-BD4B-074844C951DE}" destId="{6763A621-D5A3-4945-A2C3-CDDB4B978965}" srcOrd="1" destOrd="0" presId="urn:microsoft.com/office/officeart/2005/8/layout/hierarchy2"/>
    <dgm:cxn modelId="{466804B4-101F-4B6A-9AC8-9C0AA86F0283}" type="presOf" srcId="{EDDF3439-D250-4C19-B49F-A3F2DE87B652}" destId="{A63DF736-9A75-42E6-A5FB-044C8209C43A}" srcOrd="0" destOrd="0" presId="urn:microsoft.com/office/officeart/2005/8/layout/hierarchy2"/>
    <dgm:cxn modelId="{1B124EC9-DB40-407D-8446-A5F6DC9616BA}" srcId="{BF3D0ADB-8A65-4BB9-B859-5527BE424934}" destId="{5A1A39DA-3EF5-4DB5-B21A-BA7C13F417E7}" srcOrd="0" destOrd="0" parTransId="{55848DAE-D583-4558-B2AE-8D429EEA1285}" sibTransId="{8824A5A3-D1A7-493B-9AFB-75B2F766E9DA}"/>
    <dgm:cxn modelId="{6625397D-AE78-4563-A5E4-9A1EA94EFF2E}" type="presOf" srcId="{E61F5692-7828-400F-B403-3D15F1D20401}" destId="{281144F3-0CCD-4E81-8635-B6D37692077F}" srcOrd="0" destOrd="0" presId="urn:microsoft.com/office/officeart/2005/8/layout/hierarchy2"/>
    <dgm:cxn modelId="{6C0A308B-D315-4E3D-B90A-59D68498730F}" srcId="{E61F5692-7828-400F-B403-3D15F1D20401}" destId="{C1B35EE0-7EA4-464A-8BA9-AAF40520834E}" srcOrd="1" destOrd="0" parTransId="{61AFF757-AE7C-4CEE-A8D8-A12E54A76A0B}" sibTransId="{CF80C6F1-545F-4763-B02C-79680AF40AAE}"/>
    <dgm:cxn modelId="{D98A5338-AB40-4C1F-A398-9C470B431D99}" type="presOf" srcId="{61AFF757-AE7C-4CEE-A8D8-A12E54A76A0B}" destId="{3A147652-9955-40FB-9B02-166A623F4A4E}" srcOrd="1" destOrd="0" presId="urn:microsoft.com/office/officeart/2005/8/layout/hierarchy2"/>
    <dgm:cxn modelId="{3951376D-D79E-4091-A005-78F4DEA659D2}" srcId="{5A1A39DA-3EF5-4DB5-B21A-BA7C13F417E7}" destId="{E61F5692-7828-400F-B403-3D15F1D20401}" srcOrd="0" destOrd="0" parTransId="{FD4F46F8-77DD-4BE1-AA09-9DCD64EDB528}" sibTransId="{6C25F456-E4A2-498D-AAAE-5FD6F9A4E0C8}"/>
    <dgm:cxn modelId="{351714C7-1119-4047-8412-A8529B648662}" type="presOf" srcId="{FD4F46F8-77DD-4BE1-AA09-9DCD64EDB528}" destId="{973445BC-9AE6-4013-81BA-8A62BEE41CA5}" srcOrd="0" destOrd="0" presId="urn:microsoft.com/office/officeart/2005/8/layout/hierarchy2"/>
    <dgm:cxn modelId="{B8CE3635-0F14-4972-803A-1288A2EEE377}" type="presParOf" srcId="{06358579-5C04-4E03-BB3B-652DD0811F3F}" destId="{8A67B3FE-217A-49CE-A294-053A82356068}" srcOrd="0" destOrd="0" presId="urn:microsoft.com/office/officeart/2005/8/layout/hierarchy2"/>
    <dgm:cxn modelId="{2A61C610-FF0A-4F7A-83FE-BD27836C64A1}" type="presParOf" srcId="{8A67B3FE-217A-49CE-A294-053A82356068}" destId="{8B6EE404-302A-4EC1-8C78-80166338E1EA}" srcOrd="0" destOrd="0" presId="urn:microsoft.com/office/officeart/2005/8/layout/hierarchy2"/>
    <dgm:cxn modelId="{D5DB15DB-34AA-47DE-9E9B-878206E5429A}" type="presParOf" srcId="{8A67B3FE-217A-49CE-A294-053A82356068}" destId="{C3511D1A-A338-4AC3-B808-CDEC21A38557}" srcOrd="1" destOrd="0" presId="urn:microsoft.com/office/officeart/2005/8/layout/hierarchy2"/>
    <dgm:cxn modelId="{2553E830-A0B2-40F6-A312-7CB869038EF1}" type="presParOf" srcId="{C3511D1A-A338-4AC3-B808-CDEC21A38557}" destId="{973445BC-9AE6-4013-81BA-8A62BEE41CA5}" srcOrd="0" destOrd="0" presId="urn:microsoft.com/office/officeart/2005/8/layout/hierarchy2"/>
    <dgm:cxn modelId="{B7862E90-F099-4A69-BC3C-3FA5CEA8D6DB}" type="presParOf" srcId="{973445BC-9AE6-4013-81BA-8A62BEE41CA5}" destId="{83FBA4DD-8E3B-4BDE-A3D1-B1A36EC4BDC3}" srcOrd="0" destOrd="0" presId="urn:microsoft.com/office/officeart/2005/8/layout/hierarchy2"/>
    <dgm:cxn modelId="{B18AF5C9-209E-465A-9F27-FE14A2728162}" type="presParOf" srcId="{C3511D1A-A338-4AC3-B808-CDEC21A38557}" destId="{94349A21-C152-4BA3-B122-D0220471B790}" srcOrd="1" destOrd="0" presId="urn:microsoft.com/office/officeart/2005/8/layout/hierarchy2"/>
    <dgm:cxn modelId="{5A4DECBF-21CE-4589-885D-64FBAF4CCF3A}" type="presParOf" srcId="{94349A21-C152-4BA3-B122-D0220471B790}" destId="{281144F3-0CCD-4E81-8635-B6D37692077F}" srcOrd="0" destOrd="0" presId="urn:microsoft.com/office/officeart/2005/8/layout/hierarchy2"/>
    <dgm:cxn modelId="{E101B468-C0C0-436A-A9B4-7DDBC93D91B1}" type="presParOf" srcId="{94349A21-C152-4BA3-B122-D0220471B790}" destId="{048EDE96-F130-4B87-97B6-DF248C0EF946}" srcOrd="1" destOrd="0" presId="urn:microsoft.com/office/officeart/2005/8/layout/hierarchy2"/>
    <dgm:cxn modelId="{21036AC2-D533-41BC-BAC3-869EBB413CAA}" type="presParOf" srcId="{048EDE96-F130-4B87-97B6-DF248C0EF946}" destId="{91DC2067-A48E-4A8B-8B88-04C7A0B628E1}" srcOrd="0" destOrd="0" presId="urn:microsoft.com/office/officeart/2005/8/layout/hierarchy2"/>
    <dgm:cxn modelId="{287212C6-F9FD-4D12-A0A3-AD21BF7D164B}" type="presParOf" srcId="{91DC2067-A48E-4A8B-8B88-04C7A0B628E1}" destId="{6763A621-D5A3-4945-A2C3-CDDB4B978965}" srcOrd="0" destOrd="0" presId="urn:microsoft.com/office/officeart/2005/8/layout/hierarchy2"/>
    <dgm:cxn modelId="{3A5B31D7-D862-4615-97B3-4922A5F3C2BF}" type="presParOf" srcId="{048EDE96-F130-4B87-97B6-DF248C0EF946}" destId="{84E86191-B1E0-4885-A724-440EB27F6CEC}" srcOrd="1" destOrd="0" presId="urn:microsoft.com/office/officeart/2005/8/layout/hierarchy2"/>
    <dgm:cxn modelId="{CEC0E10B-E7F6-4C03-B3E0-BE726A456195}" type="presParOf" srcId="{84E86191-B1E0-4885-A724-440EB27F6CEC}" destId="{8636CCBC-1497-42A6-BF87-1EDF879DD591}" srcOrd="0" destOrd="0" presId="urn:microsoft.com/office/officeart/2005/8/layout/hierarchy2"/>
    <dgm:cxn modelId="{C9A12777-9CF2-46B6-9EC9-338D2A1F5702}" type="presParOf" srcId="{84E86191-B1E0-4885-A724-440EB27F6CEC}" destId="{A62995CC-6025-4F20-9FC5-DDD9C31CE61C}" srcOrd="1" destOrd="0" presId="urn:microsoft.com/office/officeart/2005/8/layout/hierarchy2"/>
    <dgm:cxn modelId="{F89DB0DD-3EC0-4F35-8005-268C27473739}" type="presParOf" srcId="{048EDE96-F130-4B87-97B6-DF248C0EF946}" destId="{E86D665A-EC48-4D8A-BC3B-F096B777E36C}" srcOrd="2" destOrd="0" presId="urn:microsoft.com/office/officeart/2005/8/layout/hierarchy2"/>
    <dgm:cxn modelId="{5D46BADF-C68E-4EDF-BB46-6B0E0E372DCC}" type="presParOf" srcId="{E86D665A-EC48-4D8A-BC3B-F096B777E36C}" destId="{3A147652-9955-40FB-9B02-166A623F4A4E}" srcOrd="0" destOrd="0" presId="urn:microsoft.com/office/officeart/2005/8/layout/hierarchy2"/>
    <dgm:cxn modelId="{3E56533B-B1F6-4A63-9B79-ED378E9E158E}" type="presParOf" srcId="{048EDE96-F130-4B87-97B6-DF248C0EF946}" destId="{5484D753-8A93-4255-8CFD-2BFC524879E2}" srcOrd="3" destOrd="0" presId="urn:microsoft.com/office/officeart/2005/8/layout/hierarchy2"/>
    <dgm:cxn modelId="{19DFFF3A-A4BE-4B8D-A45E-239931D6A48D}" type="presParOf" srcId="{5484D753-8A93-4255-8CFD-2BFC524879E2}" destId="{ECA5C979-558D-46C0-B21C-F741E52F23C3}" srcOrd="0" destOrd="0" presId="urn:microsoft.com/office/officeart/2005/8/layout/hierarchy2"/>
    <dgm:cxn modelId="{8AD692A7-24CB-4792-82BF-5AF5CE758B1F}" type="presParOf" srcId="{5484D753-8A93-4255-8CFD-2BFC524879E2}" destId="{1F6B64D0-609F-4B4B-A73E-D29D9C4F8C5A}" srcOrd="1" destOrd="0" presId="urn:microsoft.com/office/officeart/2005/8/layout/hierarchy2"/>
    <dgm:cxn modelId="{DE23B4E0-0869-463C-B412-5453DB2A0310}" type="presParOf" srcId="{048EDE96-F130-4B87-97B6-DF248C0EF946}" destId="{D95B2DAA-2AC5-4E7F-A460-56C8E47C4C3E}" srcOrd="4" destOrd="0" presId="urn:microsoft.com/office/officeart/2005/8/layout/hierarchy2"/>
    <dgm:cxn modelId="{663A8848-33B7-4B60-A828-75F1BDFB5E05}" type="presParOf" srcId="{D95B2DAA-2AC5-4E7F-A460-56C8E47C4C3E}" destId="{430A39FB-3A52-44BD-9079-BC4BADC96182}" srcOrd="0" destOrd="0" presId="urn:microsoft.com/office/officeart/2005/8/layout/hierarchy2"/>
    <dgm:cxn modelId="{A0DED9BD-C1C3-4AE6-8F4B-64C9818A192F}" type="presParOf" srcId="{048EDE96-F130-4B87-97B6-DF248C0EF946}" destId="{635B5130-6D2A-4A3E-8670-902CDA933795}" srcOrd="5" destOrd="0" presId="urn:microsoft.com/office/officeart/2005/8/layout/hierarchy2"/>
    <dgm:cxn modelId="{3AF10BC8-C5FF-41F8-9DA1-A04A838289C4}" type="presParOf" srcId="{635B5130-6D2A-4A3E-8670-902CDA933795}" destId="{A63DF736-9A75-42E6-A5FB-044C8209C43A}" srcOrd="0" destOrd="0" presId="urn:microsoft.com/office/officeart/2005/8/layout/hierarchy2"/>
    <dgm:cxn modelId="{1D1F2539-0AD7-4232-ADBE-10BA66F58B23}" type="presParOf" srcId="{635B5130-6D2A-4A3E-8670-902CDA933795}" destId="{50CE4637-E818-42E7-97AD-4B4F0090776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57EA8EC-839B-43B9-9EFE-4A8D31948F61}" type="doc">
      <dgm:prSet loTypeId="urn:microsoft.com/office/officeart/2008/layout/HorizontalMultiLevelHierarchy" loCatId="hierarchy" qsTypeId="urn:microsoft.com/office/officeart/2005/8/quickstyle/simple1" qsCatId="simple" csTypeId="urn:microsoft.com/office/officeart/2005/8/colors/accent0_3" csCatId="mainScheme" phldr="1"/>
      <dgm:spPr/>
      <dgm:t>
        <a:bodyPr/>
        <a:lstStyle/>
        <a:p>
          <a:endParaRPr lang="es-EC"/>
        </a:p>
      </dgm:t>
    </dgm:pt>
    <dgm:pt modelId="{1384F60C-4F22-4184-96EF-516C713B1137}">
      <dgm:prSet phldrT="[Texto]"/>
      <dgm:spPr>
        <a:solidFill>
          <a:schemeClr val="tx2">
            <a:lumMod val="50000"/>
          </a:schemeClr>
        </a:solidFill>
      </dgm:spPr>
      <dgm:t>
        <a:bodyPr/>
        <a:lstStyle/>
        <a:p>
          <a:r>
            <a:rPr lang="es-EC" dirty="0" smtClean="0"/>
            <a:t>Simulador de realidad virtual</a:t>
          </a:r>
          <a:endParaRPr lang="es-EC" dirty="0"/>
        </a:p>
      </dgm:t>
    </dgm:pt>
    <dgm:pt modelId="{7E18D7CB-8174-49B5-B4CC-0AAE0EB37C27}" type="parTrans" cxnId="{5DAFE01A-607B-4BA0-B830-89BDD0B8B8F8}">
      <dgm:prSet/>
      <dgm:spPr/>
      <dgm:t>
        <a:bodyPr/>
        <a:lstStyle/>
        <a:p>
          <a:endParaRPr lang="es-EC"/>
        </a:p>
      </dgm:t>
    </dgm:pt>
    <dgm:pt modelId="{5E761B24-D1F2-46C7-986B-CF9D621B07D6}" type="sibTrans" cxnId="{5DAFE01A-607B-4BA0-B830-89BDD0B8B8F8}">
      <dgm:prSet/>
      <dgm:spPr/>
      <dgm:t>
        <a:bodyPr/>
        <a:lstStyle/>
        <a:p>
          <a:endParaRPr lang="es-EC"/>
        </a:p>
      </dgm:t>
    </dgm:pt>
    <dgm:pt modelId="{8E69C77F-5DDD-4D7F-80CA-F889F8A2AA2D}">
      <dgm:prSet phldrT="[Texto]"/>
      <dgm:spPr/>
      <dgm:t>
        <a:bodyPr/>
        <a:lstStyle/>
        <a:p>
          <a:r>
            <a:rPr lang="es-EC" dirty="0" smtClean="0"/>
            <a:t>Software</a:t>
          </a:r>
          <a:endParaRPr lang="es-EC" dirty="0"/>
        </a:p>
      </dgm:t>
    </dgm:pt>
    <dgm:pt modelId="{89C43BAA-88A4-49AB-94BF-0F022DC937C2}" type="parTrans" cxnId="{3A9C9FCE-7098-41D6-8DF2-A7BF62067F55}">
      <dgm:prSet/>
      <dgm:spPr/>
      <dgm:t>
        <a:bodyPr/>
        <a:lstStyle/>
        <a:p>
          <a:endParaRPr lang="es-EC"/>
        </a:p>
      </dgm:t>
    </dgm:pt>
    <dgm:pt modelId="{56A05287-AD54-4555-9FC5-95F4597630E3}" type="sibTrans" cxnId="{3A9C9FCE-7098-41D6-8DF2-A7BF62067F55}">
      <dgm:prSet/>
      <dgm:spPr/>
      <dgm:t>
        <a:bodyPr/>
        <a:lstStyle/>
        <a:p>
          <a:endParaRPr lang="es-EC"/>
        </a:p>
      </dgm:t>
    </dgm:pt>
    <dgm:pt modelId="{25F02EE0-E43B-447F-A995-3BCA67A34091}">
      <dgm:prSet phldrT="[Texto]"/>
      <dgm:spPr/>
      <dgm:t>
        <a:bodyPr/>
        <a:lstStyle/>
        <a:p>
          <a:r>
            <a:rPr lang="es-EC" dirty="0" smtClean="0"/>
            <a:t>Gafas RV</a:t>
          </a:r>
          <a:endParaRPr lang="es-EC" dirty="0"/>
        </a:p>
      </dgm:t>
    </dgm:pt>
    <dgm:pt modelId="{D2DC99A3-C36C-438B-8416-77EE2FD16236}" type="parTrans" cxnId="{8F8575EA-C68F-4F74-934D-A94548F1E5CF}">
      <dgm:prSet/>
      <dgm:spPr/>
      <dgm:t>
        <a:bodyPr/>
        <a:lstStyle/>
        <a:p>
          <a:endParaRPr lang="es-EC"/>
        </a:p>
      </dgm:t>
    </dgm:pt>
    <dgm:pt modelId="{568DC90F-4D10-4F78-9D3B-4BE0F49F22FA}" type="sibTrans" cxnId="{8F8575EA-C68F-4F74-934D-A94548F1E5CF}">
      <dgm:prSet/>
      <dgm:spPr/>
      <dgm:t>
        <a:bodyPr/>
        <a:lstStyle/>
        <a:p>
          <a:endParaRPr lang="es-EC"/>
        </a:p>
      </dgm:t>
    </dgm:pt>
    <dgm:pt modelId="{1728A0EE-1125-4EA8-ABCF-AE019A282CE6}">
      <dgm:prSet phldrT="[Texto]"/>
      <dgm:spPr/>
      <dgm:t>
        <a:bodyPr/>
        <a:lstStyle/>
        <a:p>
          <a:r>
            <a:rPr lang="es-EC" dirty="0" smtClean="0"/>
            <a:t>Procesador</a:t>
          </a:r>
          <a:endParaRPr lang="es-EC" dirty="0"/>
        </a:p>
      </dgm:t>
    </dgm:pt>
    <dgm:pt modelId="{3DB0EE14-5A3A-4C3A-9B08-95787FE52DA1}" type="parTrans" cxnId="{254E4CC8-C3EE-45D1-BBD7-8070895F6612}">
      <dgm:prSet/>
      <dgm:spPr/>
      <dgm:t>
        <a:bodyPr/>
        <a:lstStyle/>
        <a:p>
          <a:endParaRPr lang="es-EC"/>
        </a:p>
      </dgm:t>
    </dgm:pt>
    <dgm:pt modelId="{E86DCD92-36F0-4614-926C-8F2AA810B373}" type="sibTrans" cxnId="{254E4CC8-C3EE-45D1-BBD7-8070895F6612}">
      <dgm:prSet/>
      <dgm:spPr/>
      <dgm:t>
        <a:bodyPr/>
        <a:lstStyle/>
        <a:p>
          <a:endParaRPr lang="es-EC"/>
        </a:p>
      </dgm:t>
    </dgm:pt>
    <dgm:pt modelId="{ED4B8971-A913-4CA7-B034-BC25A975ECD0}">
      <dgm:prSet phldrT="[Texto]"/>
      <dgm:spPr/>
      <dgm:t>
        <a:bodyPr/>
        <a:lstStyle/>
        <a:p>
          <a:r>
            <a:rPr lang="es-EC" dirty="0" smtClean="0"/>
            <a:t>Ambiente virtual</a:t>
          </a:r>
          <a:endParaRPr lang="es-EC" dirty="0"/>
        </a:p>
      </dgm:t>
    </dgm:pt>
    <dgm:pt modelId="{DBBACC1D-F1D2-418B-BEF6-20D39E5485B8}" type="parTrans" cxnId="{2E37C633-950C-4A99-9DBC-DD04D96540AC}">
      <dgm:prSet/>
      <dgm:spPr/>
      <dgm:t>
        <a:bodyPr/>
        <a:lstStyle/>
        <a:p>
          <a:endParaRPr lang="es-EC"/>
        </a:p>
      </dgm:t>
    </dgm:pt>
    <dgm:pt modelId="{E915B23A-920B-47E0-8B49-2593D8B1D5C5}" type="sibTrans" cxnId="{2E37C633-950C-4A99-9DBC-DD04D96540AC}">
      <dgm:prSet/>
      <dgm:spPr/>
      <dgm:t>
        <a:bodyPr/>
        <a:lstStyle/>
        <a:p>
          <a:endParaRPr lang="es-EC"/>
        </a:p>
      </dgm:t>
    </dgm:pt>
    <dgm:pt modelId="{BAAFD72F-2ABF-42E7-AA38-CCBF3F3244BA}" type="pres">
      <dgm:prSet presAssocID="{657EA8EC-839B-43B9-9EFE-4A8D31948F61}" presName="Name0" presStyleCnt="0">
        <dgm:presLayoutVars>
          <dgm:chPref val="1"/>
          <dgm:dir/>
          <dgm:animOne val="branch"/>
          <dgm:animLvl val="lvl"/>
          <dgm:resizeHandles val="exact"/>
        </dgm:presLayoutVars>
      </dgm:prSet>
      <dgm:spPr/>
      <dgm:t>
        <a:bodyPr/>
        <a:lstStyle/>
        <a:p>
          <a:endParaRPr lang="es-EC"/>
        </a:p>
      </dgm:t>
    </dgm:pt>
    <dgm:pt modelId="{1016F45D-8EE8-4E5A-B5C1-27B7F6221BD7}" type="pres">
      <dgm:prSet presAssocID="{1384F60C-4F22-4184-96EF-516C713B1137}" presName="root1" presStyleCnt="0"/>
      <dgm:spPr/>
    </dgm:pt>
    <dgm:pt modelId="{35E889D4-019A-42DF-8659-FCE627AE7247}" type="pres">
      <dgm:prSet presAssocID="{1384F60C-4F22-4184-96EF-516C713B1137}" presName="LevelOneTextNode" presStyleLbl="node0" presStyleIdx="0" presStyleCnt="1">
        <dgm:presLayoutVars>
          <dgm:chPref val="3"/>
        </dgm:presLayoutVars>
      </dgm:prSet>
      <dgm:spPr/>
      <dgm:t>
        <a:bodyPr/>
        <a:lstStyle/>
        <a:p>
          <a:endParaRPr lang="es-EC"/>
        </a:p>
      </dgm:t>
    </dgm:pt>
    <dgm:pt modelId="{B0E30FCE-0A7B-4BA9-B529-C21DF36D5565}" type="pres">
      <dgm:prSet presAssocID="{1384F60C-4F22-4184-96EF-516C713B1137}" presName="level2hierChild" presStyleCnt="0"/>
      <dgm:spPr/>
    </dgm:pt>
    <dgm:pt modelId="{3F269318-2AF8-4FD1-9684-16B010A2E09E}" type="pres">
      <dgm:prSet presAssocID="{DBBACC1D-F1D2-418B-BEF6-20D39E5485B8}" presName="conn2-1" presStyleLbl="parChTrans1D2" presStyleIdx="0" presStyleCnt="4"/>
      <dgm:spPr/>
      <dgm:t>
        <a:bodyPr/>
        <a:lstStyle/>
        <a:p>
          <a:endParaRPr lang="es-EC"/>
        </a:p>
      </dgm:t>
    </dgm:pt>
    <dgm:pt modelId="{FEF65DE2-EBA8-4563-A131-E075396D377A}" type="pres">
      <dgm:prSet presAssocID="{DBBACC1D-F1D2-418B-BEF6-20D39E5485B8}" presName="connTx" presStyleLbl="parChTrans1D2" presStyleIdx="0" presStyleCnt="4"/>
      <dgm:spPr/>
      <dgm:t>
        <a:bodyPr/>
        <a:lstStyle/>
        <a:p>
          <a:endParaRPr lang="es-EC"/>
        </a:p>
      </dgm:t>
    </dgm:pt>
    <dgm:pt modelId="{9EE02CA9-44A8-4B40-881F-650AE1EA54C7}" type="pres">
      <dgm:prSet presAssocID="{ED4B8971-A913-4CA7-B034-BC25A975ECD0}" presName="root2" presStyleCnt="0"/>
      <dgm:spPr/>
    </dgm:pt>
    <dgm:pt modelId="{788C1777-BCAE-4857-81D0-DDC249096C10}" type="pres">
      <dgm:prSet presAssocID="{ED4B8971-A913-4CA7-B034-BC25A975ECD0}" presName="LevelTwoTextNode" presStyleLbl="node2" presStyleIdx="0" presStyleCnt="4">
        <dgm:presLayoutVars>
          <dgm:chPref val="3"/>
        </dgm:presLayoutVars>
      </dgm:prSet>
      <dgm:spPr/>
      <dgm:t>
        <a:bodyPr/>
        <a:lstStyle/>
        <a:p>
          <a:endParaRPr lang="es-EC"/>
        </a:p>
      </dgm:t>
    </dgm:pt>
    <dgm:pt modelId="{F186610F-A527-4D74-9937-9B9C9ED02C52}" type="pres">
      <dgm:prSet presAssocID="{ED4B8971-A913-4CA7-B034-BC25A975ECD0}" presName="level3hierChild" presStyleCnt="0"/>
      <dgm:spPr/>
    </dgm:pt>
    <dgm:pt modelId="{D0E17801-4318-4F36-BC6B-145944B95E47}" type="pres">
      <dgm:prSet presAssocID="{89C43BAA-88A4-49AB-94BF-0F022DC937C2}" presName="conn2-1" presStyleLbl="parChTrans1D2" presStyleIdx="1" presStyleCnt="4"/>
      <dgm:spPr/>
      <dgm:t>
        <a:bodyPr/>
        <a:lstStyle/>
        <a:p>
          <a:endParaRPr lang="es-EC"/>
        </a:p>
      </dgm:t>
    </dgm:pt>
    <dgm:pt modelId="{4243DE16-3D56-4000-92E3-F6A348BB8EFA}" type="pres">
      <dgm:prSet presAssocID="{89C43BAA-88A4-49AB-94BF-0F022DC937C2}" presName="connTx" presStyleLbl="parChTrans1D2" presStyleIdx="1" presStyleCnt="4"/>
      <dgm:spPr/>
      <dgm:t>
        <a:bodyPr/>
        <a:lstStyle/>
        <a:p>
          <a:endParaRPr lang="es-EC"/>
        </a:p>
      </dgm:t>
    </dgm:pt>
    <dgm:pt modelId="{7D2645B9-EC69-4A6A-9591-92C2664E38F2}" type="pres">
      <dgm:prSet presAssocID="{8E69C77F-5DDD-4D7F-80CA-F889F8A2AA2D}" presName="root2" presStyleCnt="0"/>
      <dgm:spPr/>
    </dgm:pt>
    <dgm:pt modelId="{6580F497-3511-4D0E-A14E-269A647D629E}" type="pres">
      <dgm:prSet presAssocID="{8E69C77F-5DDD-4D7F-80CA-F889F8A2AA2D}" presName="LevelTwoTextNode" presStyleLbl="node2" presStyleIdx="1" presStyleCnt="4">
        <dgm:presLayoutVars>
          <dgm:chPref val="3"/>
        </dgm:presLayoutVars>
      </dgm:prSet>
      <dgm:spPr/>
      <dgm:t>
        <a:bodyPr/>
        <a:lstStyle/>
        <a:p>
          <a:endParaRPr lang="es-EC"/>
        </a:p>
      </dgm:t>
    </dgm:pt>
    <dgm:pt modelId="{C27D2B9C-928A-4593-A5C2-A6C06E5FF85C}" type="pres">
      <dgm:prSet presAssocID="{8E69C77F-5DDD-4D7F-80CA-F889F8A2AA2D}" presName="level3hierChild" presStyleCnt="0"/>
      <dgm:spPr/>
    </dgm:pt>
    <dgm:pt modelId="{0BA5B400-EF45-42C0-8861-2894D812F079}" type="pres">
      <dgm:prSet presAssocID="{D2DC99A3-C36C-438B-8416-77EE2FD16236}" presName="conn2-1" presStyleLbl="parChTrans1D2" presStyleIdx="2" presStyleCnt="4"/>
      <dgm:spPr/>
      <dgm:t>
        <a:bodyPr/>
        <a:lstStyle/>
        <a:p>
          <a:endParaRPr lang="es-EC"/>
        </a:p>
      </dgm:t>
    </dgm:pt>
    <dgm:pt modelId="{87ABF8C5-6ABF-4B24-B4AF-E963AED95879}" type="pres">
      <dgm:prSet presAssocID="{D2DC99A3-C36C-438B-8416-77EE2FD16236}" presName="connTx" presStyleLbl="parChTrans1D2" presStyleIdx="2" presStyleCnt="4"/>
      <dgm:spPr/>
      <dgm:t>
        <a:bodyPr/>
        <a:lstStyle/>
        <a:p>
          <a:endParaRPr lang="es-EC"/>
        </a:p>
      </dgm:t>
    </dgm:pt>
    <dgm:pt modelId="{CF578F8F-4ADC-42D1-8EF8-65F68DE19D69}" type="pres">
      <dgm:prSet presAssocID="{25F02EE0-E43B-447F-A995-3BCA67A34091}" presName="root2" presStyleCnt="0"/>
      <dgm:spPr/>
    </dgm:pt>
    <dgm:pt modelId="{9E46A804-B22C-4B81-BE75-3B8F165C79AC}" type="pres">
      <dgm:prSet presAssocID="{25F02EE0-E43B-447F-A995-3BCA67A34091}" presName="LevelTwoTextNode" presStyleLbl="node2" presStyleIdx="2" presStyleCnt="4">
        <dgm:presLayoutVars>
          <dgm:chPref val="3"/>
        </dgm:presLayoutVars>
      </dgm:prSet>
      <dgm:spPr/>
      <dgm:t>
        <a:bodyPr/>
        <a:lstStyle/>
        <a:p>
          <a:endParaRPr lang="es-EC"/>
        </a:p>
      </dgm:t>
    </dgm:pt>
    <dgm:pt modelId="{DC3310CC-CD16-41FE-83F3-6A3203AF45A9}" type="pres">
      <dgm:prSet presAssocID="{25F02EE0-E43B-447F-A995-3BCA67A34091}" presName="level3hierChild" presStyleCnt="0"/>
      <dgm:spPr/>
    </dgm:pt>
    <dgm:pt modelId="{2CF76B58-6429-46DD-A9AF-008037D3AB61}" type="pres">
      <dgm:prSet presAssocID="{3DB0EE14-5A3A-4C3A-9B08-95787FE52DA1}" presName="conn2-1" presStyleLbl="parChTrans1D2" presStyleIdx="3" presStyleCnt="4"/>
      <dgm:spPr/>
      <dgm:t>
        <a:bodyPr/>
        <a:lstStyle/>
        <a:p>
          <a:endParaRPr lang="es-EC"/>
        </a:p>
      </dgm:t>
    </dgm:pt>
    <dgm:pt modelId="{51ED566C-2903-450B-A782-3B9767ADE73C}" type="pres">
      <dgm:prSet presAssocID="{3DB0EE14-5A3A-4C3A-9B08-95787FE52DA1}" presName="connTx" presStyleLbl="parChTrans1D2" presStyleIdx="3" presStyleCnt="4"/>
      <dgm:spPr/>
      <dgm:t>
        <a:bodyPr/>
        <a:lstStyle/>
        <a:p>
          <a:endParaRPr lang="es-EC"/>
        </a:p>
      </dgm:t>
    </dgm:pt>
    <dgm:pt modelId="{01709EC2-599F-4330-A1A3-E9689A167DE4}" type="pres">
      <dgm:prSet presAssocID="{1728A0EE-1125-4EA8-ABCF-AE019A282CE6}" presName="root2" presStyleCnt="0"/>
      <dgm:spPr/>
    </dgm:pt>
    <dgm:pt modelId="{A9DB5153-28C5-489A-A794-A97CF32676D8}" type="pres">
      <dgm:prSet presAssocID="{1728A0EE-1125-4EA8-ABCF-AE019A282CE6}" presName="LevelTwoTextNode" presStyleLbl="node2" presStyleIdx="3" presStyleCnt="4">
        <dgm:presLayoutVars>
          <dgm:chPref val="3"/>
        </dgm:presLayoutVars>
      </dgm:prSet>
      <dgm:spPr/>
      <dgm:t>
        <a:bodyPr/>
        <a:lstStyle/>
        <a:p>
          <a:endParaRPr lang="es-EC"/>
        </a:p>
      </dgm:t>
    </dgm:pt>
    <dgm:pt modelId="{03FE89EC-1E4F-41D6-B3DF-5B97D5B8D9A4}" type="pres">
      <dgm:prSet presAssocID="{1728A0EE-1125-4EA8-ABCF-AE019A282CE6}" presName="level3hierChild" presStyleCnt="0"/>
      <dgm:spPr/>
    </dgm:pt>
  </dgm:ptLst>
  <dgm:cxnLst>
    <dgm:cxn modelId="{3A9C9FCE-7098-41D6-8DF2-A7BF62067F55}" srcId="{1384F60C-4F22-4184-96EF-516C713B1137}" destId="{8E69C77F-5DDD-4D7F-80CA-F889F8A2AA2D}" srcOrd="1" destOrd="0" parTransId="{89C43BAA-88A4-49AB-94BF-0F022DC937C2}" sibTransId="{56A05287-AD54-4555-9FC5-95F4597630E3}"/>
    <dgm:cxn modelId="{06572C01-29F1-4B05-B6DB-893F2274D5F3}" type="presOf" srcId="{ED4B8971-A913-4CA7-B034-BC25A975ECD0}" destId="{788C1777-BCAE-4857-81D0-DDC249096C10}" srcOrd="0" destOrd="0" presId="urn:microsoft.com/office/officeart/2008/layout/HorizontalMultiLevelHierarchy"/>
    <dgm:cxn modelId="{126542EB-9156-4AB1-A6EA-B715F4419331}" type="presOf" srcId="{89C43BAA-88A4-49AB-94BF-0F022DC937C2}" destId="{4243DE16-3D56-4000-92E3-F6A348BB8EFA}" srcOrd="1" destOrd="0" presId="urn:microsoft.com/office/officeart/2008/layout/HorizontalMultiLevelHierarchy"/>
    <dgm:cxn modelId="{B4EC4FF3-5986-4FDB-97F7-341393AEB26C}" type="presOf" srcId="{D2DC99A3-C36C-438B-8416-77EE2FD16236}" destId="{87ABF8C5-6ABF-4B24-B4AF-E963AED95879}" srcOrd="1" destOrd="0" presId="urn:microsoft.com/office/officeart/2008/layout/HorizontalMultiLevelHierarchy"/>
    <dgm:cxn modelId="{254E4CC8-C3EE-45D1-BBD7-8070895F6612}" srcId="{1384F60C-4F22-4184-96EF-516C713B1137}" destId="{1728A0EE-1125-4EA8-ABCF-AE019A282CE6}" srcOrd="3" destOrd="0" parTransId="{3DB0EE14-5A3A-4C3A-9B08-95787FE52DA1}" sibTransId="{E86DCD92-36F0-4614-926C-8F2AA810B373}"/>
    <dgm:cxn modelId="{5DAFE01A-607B-4BA0-B830-89BDD0B8B8F8}" srcId="{657EA8EC-839B-43B9-9EFE-4A8D31948F61}" destId="{1384F60C-4F22-4184-96EF-516C713B1137}" srcOrd="0" destOrd="0" parTransId="{7E18D7CB-8174-49B5-B4CC-0AAE0EB37C27}" sibTransId="{5E761B24-D1F2-46C7-986B-CF9D621B07D6}"/>
    <dgm:cxn modelId="{D54C7636-2EA9-4D9C-A7E3-206BF76478B8}" type="presOf" srcId="{657EA8EC-839B-43B9-9EFE-4A8D31948F61}" destId="{BAAFD72F-2ABF-42E7-AA38-CCBF3F3244BA}" srcOrd="0" destOrd="0" presId="urn:microsoft.com/office/officeart/2008/layout/HorizontalMultiLevelHierarchy"/>
    <dgm:cxn modelId="{2D4F1D38-41A2-4A6C-9465-293533A248DB}" type="presOf" srcId="{DBBACC1D-F1D2-418B-BEF6-20D39E5485B8}" destId="{FEF65DE2-EBA8-4563-A131-E075396D377A}" srcOrd="1" destOrd="0" presId="urn:microsoft.com/office/officeart/2008/layout/HorizontalMultiLevelHierarchy"/>
    <dgm:cxn modelId="{2E37C633-950C-4A99-9DBC-DD04D96540AC}" srcId="{1384F60C-4F22-4184-96EF-516C713B1137}" destId="{ED4B8971-A913-4CA7-B034-BC25A975ECD0}" srcOrd="0" destOrd="0" parTransId="{DBBACC1D-F1D2-418B-BEF6-20D39E5485B8}" sibTransId="{E915B23A-920B-47E0-8B49-2593D8B1D5C5}"/>
    <dgm:cxn modelId="{2817BF9F-093C-444F-9DAA-170DCCC1F294}" type="presOf" srcId="{D2DC99A3-C36C-438B-8416-77EE2FD16236}" destId="{0BA5B400-EF45-42C0-8861-2894D812F079}" srcOrd="0" destOrd="0" presId="urn:microsoft.com/office/officeart/2008/layout/HorizontalMultiLevelHierarchy"/>
    <dgm:cxn modelId="{8F8575EA-C68F-4F74-934D-A94548F1E5CF}" srcId="{1384F60C-4F22-4184-96EF-516C713B1137}" destId="{25F02EE0-E43B-447F-A995-3BCA67A34091}" srcOrd="2" destOrd="0" parTransId="{D2DC99A3-C36C-438B-8416-77EE2FD16236}" sibTransId="{568DC90F-4D10-4F78-9D3B-4BE0F49F22FA}"/>
    <dgm:cxn modelId="{14723140-CE48-4BA0-A4CD-2B3F9DDFCE30}" type="presOf" srcId="{3DB0EE14-5A3A-4C3A-9B08-95787FE52DA1}" destId="{2CF76B58-6429-46DD-A9AF-008037D3AB61}" srcOrd="0" destOrd="0" presId="urn:microsoft.com/office/officeart/2008/layout/HorizontalMultiLevelHierarchy"/>
    <dgm:cxn modelId="{C7909A3E-2CB0-41AF-8ECF-1D57DC0E034D}" type="presOf" srcId="{8E69C77F-5DDD-4D7F-80CA-F889F8A2AA2D}" destId="{6580F497-3511-4D0E-A14E-269A647D629E}" srcOrd="0" destOrd="0" presId="urn:microsoft.com/office/officeart/2008/layout/HorizontalMultiLevelHierarchy"/>
    <dgm:cxn modelId="{76EC9DAC-5913-4680-9905-ACAD18541BFA}" type="presOf" srcId="{1384F60C-4F22-4184-96EF-516C713B1137}" destId="{35E889D4-019A-42DF-8659-FCE627AE7247}" srcOrd="0" destOrd="0" presId="urn:microsoft.com/office/officeart/2008/layout/HorizontalMultiLevelHierarchy"/>
    <dgm:cxn modelId="{00AAC374-535F-4C9F-AB3C-93F82299D0D3}" type="presOf" srcId="{89C43BAA-88A4-49AB-94BF-0F022DC937C2}" destId="{D0E17801-4318-4F36-BC6B-145944B95E47}" srcOrd="0" destOrd="0" presId="urn:microsoft.com/office/officeart/2008/layout/HorizontalMultiLevelHierarchy"/>
    <dgm:cxn modelId="{B7F19D0E-9B8B-4E78-A985-56AC2191FAB5}" type="presOf" srcId="{DBBACC1D-F1D2-418B-BEF6-20D39E5485B8}" destId="{3F269318-2AF8-4FD1-9684-16B010A2E09E}" srcOrd="0" destOrd="0" presId="urn:microsoft.com/office/officeart/2008/layout/HorizontalMultiLevelHierarchy"/>
    <dgm:cxn modelId="{D9AEB650-6E7F-42D0-8F27-C4789B07C594}" type="presOf" srcId="{3DB0EE14-5A3A-4C3A-9B08-95787FE52DA1}" destId="{51ED566C-2903-450B-A782-3B9767ADE73C}" srcOrd="1" destOrd="0" presId="urn:microsoft.com/office/officeart/2008/layout/HorizontalMultiLevelHierarchy"/>
    <dgm:cxn modelId="{B299ADA5-54CE-4233-AA95-139306E005DF}" type="presOf" srcId="{1728A0EE-1125-4EA8-ABCF-AE019A282CE6}" destId="{A9DB5153-28C5-489A-A794-A97CF32676D8}" srcOrd="0" destOrd="0" presId="urn:microsoft.com/office/officeart/2008/layout/HorizontalMultiLevelHierarchy"/>
    <dgm:cxn modelId="{C76C2C56-8A45-48A0-A181-E5897C8A98D2}" type="presOf" srcId="{25F02EE0-E43B-447F-A995-3BCA67A34091}" destId="{9E46A804-B22C-4B81-BE75-3B8F165C79AC}" srcOrd="0" destOrd="0" presId="urn:microsoft.com/office/officeart/2008/layout/HorizontalMultiLevelHierarchy"/>
    <dgm:cxn modelId="{78FD4E33-3822-4102-AF17-7760555DFDB4}" type="presParOf" srcId="{BAAFD72F-2ABF-42E7-AA38-CCBF3F3244BA}" destId="{1016F45D-8EE8-4E5A-B5C1-27B7F6221BD7}" srcOrd="0" destOrd="0" presId="urn:microsoft.com/office/officeart/2008/layout/HorizontalMultiLevelHierarchy"/>
    <dgm:cxn modelId="{267440B0-330D-40CC-9E83-80725A370C05}" type="presParOf" srcId="{1016F45D-8EE8-4E5A-B5C1-27B7F6221BD7}" destId="{35E889D4-019A-42DF-8659-FCE627AE7247}" srcOrd="0" destOrd="0" presId="urn:microsoft.com/office/officeart/2008/layout/HorizontalMultiLevelHierarchy"/>
    <dgm:cxn modelId="{1C8A7895-202B-4B72-AA0A-0407A7ABC21C}" type="presParOf" srcId="{1016F45D-8EE8-4E5A-B5C1-27B7F6221BD7}" destId="{B0E30FCE-0A7B-4BA9-B529-C21DF36D5565}" srcOrd="1" destOrd="0" presId="urn:microsoft.com/office/officeart/2008/layout/HorizontalMultiLevelHierarchy"/>
    <dgm:cxn modelId="{2AF365B9-0A36-450B-8D56-4F5556C0B4D6}" type="presParOf" srcId="{B0E30FCE-0A7B-4BA9-B529-C21DF36D5565}" destId="{3F269318-2AF8-4FD1-9684-16B010A2E09E}" srcOrd="0" destOrd="0" presId="urn:microsoft.com/office/officeart/2008/layout/HorizontalMultiLevelHierarchy"/>
    <dgm:cxn modelId="{2ADFB7E3-B989-4CA2-A51F-998A4013E9DE}" type="presParOf" srcId="{3F269318-2AF8-4FD1-9684-16B010A2E09E}" destId="{FEF65DE2-EBA8-4563-A131-E075396D377A}" srcOrd="0" destOrd="0" presId="urn:microsoft.com/office/officeart/2008/layout/HorizontalMultiLevelHierarchy"/>
    <dgm:cxn modelId="{0929AD8F-E3C0-4CD6-B9A3-22A7B31C6C34}" type="presParOf" srcId="{B0E30FCE-0A7B-4BA9-B529-C21DF36D5565}" destId="{9EE02CA9-44A8-4B40-881F-650AE1EA54C7}" srcOrd="1" destOrd="0" presId="urn:microsoft.com/office/officeart/2008/layout/HorizontalMultiLevelHierarchy"/>
    <dgm:cxn modelId="{62D45787-CF01-461D-B248-7E76289942EA}" type="presParOf" srcId="{9EE02CA9-44A8-4B40-881F-650AE1EA54C7}" destId="{788C1777-BCAE-4857-81D0-DDC249096C10}" srcOrd="0" destOrd="0" presId="urn:microsoft.com/office/officeart/2008/layout/HorizontalMultiLevelHierarchy"/>
    <dgm:cxn modelId="{EA18B751-6DAD-4A92-8CD8-A9F1586D5792}" type="presParOf" srcId="{9EE02CA9-44A8-4B40-881F-650AE1EA54C7}" destId="{F186610F-A527-4D74-9937-9B9C9ED02C52}" srcOrd="1" destOrd="0" presId="urn:microsoft.com/office/officeart/2008/layout/HorizontalMultiLevelHierarchy"/>
    <dgm:cxn modelId="{6A39970B-186E-41D9-A672-872DBA6D99D5}" type="presParOf" srcId="{B0E30FCE-0A7B-4BA9-B529-C21DF36D5565}" destId="{D0E17801-4318-4F36-BC6B-145944B95E47}" srcOrd="2" destOrd="0" presId="urn:microsoft.com/office/officeart/2008/layout/HorizontalMultiLevelHierarchy"/>
    <dgm:cxn modelId="{C9E0C9DE-32A2-4863-8D19-41E30136131A}" type="presParOf" srcId="{D0E17801-4318-4F36-BC6B-145944B95E47}" destId="{4243DE16-3D56-4000-92E3-F6A348BB8EFA}" srcOrd="0" destOrd="0" presId="urn:microsoft.com/office/officeart/2008/layout/HorizontalMultiLevelHierarchy"/>
    <dgm:cxn modelId="{90560219-5AC5-4BF5-BA34-98575AAF1CB7}" type="presParOf" srcId="{B0E30FCE-0A7B-4BA9-B529-C21DF36D5565}" destId="{7D2645B9-EC69-4A6A-9591-92C2664E38F2}" srcOrd="3" destOrd="0" presId="urn:microsoft.com/office/officeart/2008/layout/HorizontalMultiLevelHierarchy"/>
    <dgm:cxn modelId="{90545DB4-CA0F-4E2D-9AC6-7669B63C7749}" type="presParOf" srcId="{7D2645B9-EC69-4A6A-9591-92C2664E38F2}" destId="{6580F497-3511-4D0E-A14E-269A647D629E}" srcOrd="0" destOrd="0" presId="urn:microsoft.com/office/officeart/2008/layout/HorizontalMultiLevelHierarchy"/>
    <dgm:cxn modelId="{6905635C-4BFB-4248-A24B-8719F7476E82}" type="presParOf" srcId="{7D2645B9-EC69-4A6A-9591-92C2664E38F2}" destId="{C27D2B9C-928A-4593-A5C2-A6C06E5FF85C}" srcOrd="1" destOrd="0" presId="urn:microsoft.com/office/officeart/2008/layout/HorizontalMultiLevelHierarchy"/>
    <dgm:cxn modelId="{6A27812C-34AE-4C92-8418-8CEA7A60F793}" type="presParOf" srcId="{B0E30FCE-0A7B-4BA9-B529-C21DF36D5565}" destId="{0BA5B400-EF45-42C0-8861-2894D812F079}" srcOrd="4" destOrd="0" presId="urn:microsoft.com/office/officeart/2008/layout/HorizontalMultiLevelHierarchy"/>
    <dgm:cxn modelId="{7C120B71-48FA-4EEE-8B58-3C2AA075AFAC}" type="presParOf" srcId="{0BA5B400-EF45-42C0-8861-2894D812F079}" destId="{87ABF8C5-6ABF-4B24-B4AF-E963AED95879}" srcOrd="0" destOrd="0" presId="urn:microsoft.com/office/officeart/2008/layout/HorizontalMultiLevelHierarchy"/>
    <dgm:cxn modelId="{C1F7A4AE-B9BB-47EE-BA82-B6FE279CCC1F}" type="presParOf" srcId="{B0E30FCE-0A7B-4BA9-B529-C21DF36D5565}" destId="{CF578F8F-4ADC-42D1-8EF8-65F68DE19D69}" srcOrd="5" destOrd="0" presId="urn:microsoft.com/office/officeart/2008/layout/HorizontalMultiLevelHierarchy"/>
    <dgm:cxn modelId="{D0AF7FFC-5E00-4683-9408-443832C53148}" type="presParOf" srcId="{CF578F8F-4ADC-42D1-8EF8-65F68DE19D69}" destId="{9E46A804-B22C-4B81-BE75-3B8F165C79AC}" srcOrd="0" destOrd="0" presId="urn:microsoft.com/office/officeart/2008/layout/HorizontalMultiLevelHierarchy"/>
    <dgm:cxn modelId="{B4B34426-4249-494D-8CB5-8FCD18F6A690}" type="presParOf" srcId="{CF578F8F-4ADC-42D1-8EF8-65F68DE19D69}" destId="{DC3310CC-CD16-41FE-83F3-6A3203AF45A9}" srcOrd="1" destOrd="0" presId="urn:microsoft.com/office/officeart/2008/layout/HorizontalMultiLevelHierarchy"/>
    <dgm:cxn modelId="{B16F6101-63C4-4902-A121-ED8B773D408F}" type="presParOf" srcId="{B0E30FCE-0A7B-4BA9-B529-C21DF36D5565}" destId="{2CF76B58-6429-46DD-A9AF-008037D3AB61}" srcOrd="6" destOrd="0" presId="urn:microsoft.com/office/officeart/2008/layout/HorizontalMultiLevelHierarchy"/>
    <dgm:cxn modelId="{6459C439-648C-45D6-8E9D-FDFC8CCDC0EB}" type="presParOf" srcId="{2CF76B58-6429-46DD-A9AF-008037D3AB61}" destId="{51ED566C-2903-450B-A782-3B9767ADE73C}" srcOrd="0" destOrd="0" presId="urn:microsoft.com/office/officeart/2008/layout/HorizontalMultiLevelHierarchy"/>
    <dgm:cxn modelId="{0B787E22-F4B7-4FE1-B368-7F1531CADCFB}" type="presParOf" srcId="{B0E30FCE-0A7B-4BA9-B529-C21DF36D5565}" destId="{01709EC2-599F-4330-A1A3-E9689A167DE4}" srcOrd="7" destOrd="0" presId="urn:microsoft.com/office/officeart/2008/layout/HorizontalMultiLevelHierarchy"/>
    <dgm:cxn modelId="{AF4EDF5F-3FA9-44D1-AF78-A3DFE2605BE1}" type="presParOf" srcId="{01709EC2-599F-4330-A1A3-E9689A167DE4}" destId="{A9DB5153-28C5-489A-A794-A97CF32676D8}" srcOrd="0" destOrd="0" presId="urn:microsoft.com/office/officeart/2008/layout/HorizontalMultiLevelHierarchy"/>
    <dgm:cxn modelId="{DED63979-6B2A-4DCA-A1E7-EED27D17057F}" type="presParOf" srcId="{01709EC2-599F-4330-A1A3-E9689A167DE4}" destId="{03FE89EC-1E4F-41D6-B3DF-5B97D5B8D9A4}"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3FDC449-7F56-4FA0-B86E-B27B845D456C}" type="doc">
      <dgm:prSet loTypeId="urn:microsoft.com/office/officeart/2008/layout/RadialCluster" loCatId="cycle" qsTypeId="urn:microsoft.com/office/officeart/2005/8/quickstyle/simple4" qsCatId="simple" csTypeId="urn:microsoft.com/office/officeart/2005/8/colors/accent0_3" csCatId="mainScheme" phldr="1"/>
      <dgm:spPr/>
      <dgm:t>
        <a:bodyPr/>
        <a:lstStyle/>
        <a:p>
          <a:endParaRPr lang="es-EC"/>
        </a:p>
      </dgm:t>
    </dgm:pt>
    <dgm:pt modelId="{4B917C51-5B93-4D21-87C9-550450180216}">
      <dgm:prSet phldrT="[Texto]"/>
      <dgm:spPr>
        <a:solidFill>
          <a:schemeClr val="tx1"/>
        </a:solidFill>
      </dgm:spPr>
      <dgm:t>
        <a:bodyPr/>
        <a:lstStyle/>
        <a:p>
          <a:r>
            <a:rPr lang="es-EC" dirty="0" smtClean="0"/>
            <a:t>Ventajas</a:t>
          </a:r>
          <a:endParaRPr lang="es-EC" dirty="0"/>
        </a:p>
      </dgm:t>
    </dgm:pt>
    <dgm:pt modelId="{0D744C73-4577-4A5B-94E3-11940F0A7B48}" type="parTrans" cxnId="{A47232F7-97C8-44B2-92AA-8FBF15B93175}">
      <dgm:prSet/>
      <dgm:spPr/>
      <dgm:t>
        <a:bodyPr/>
        <a:lstStyle/>
        <a:p>
          <a:endParaRPr lang="es-EC"/>
        </a:p>
      </dgm:t>
    </dgm:pt>
    <dgm:pt modelId="{092C8F80-5399-4C7C-BFC4-7039EBB53ADE}" type="sibTrans" cxnId="{A47232F7-97C8-44B2-92AA-8FBF15B93175}">
      <dgm:prSet/>
      <dgm:spPr/>
      <dgm:t>
        <a:bodyPr/>
        <a:lstStyle/>
        <a:p>
          <a:endParaRPr lang="es-EC"/>
        </a:p>
      </dgm:t>
    </dgm:pt>
    <dgm:pt modelId="{05AF6C9F-333D-45D8-9C57-0C4B3016F100}">
      <dgm:prSet phldrT="[Texto]"/>
      <dgm:spPr/>
      <dgm:t>
        <a:bodyPr/>
        <a:lstStyle/>
        <a:p>
          <a:r>
            <a:rPr lang="es-EC" dirty="0" smtClean="0"/>
            <a:t>Minimizar riesgos</a:t>
          </a:r>
          <a:endParaRPr lang="es-EC" dirty="0"/>
        </a:p>
      </dgm:t>
    </dgm:pt>
    <dgm:pt modelId="{A7F78CCC-4593-4ACC-9113-9074EC59BDA1}" type="parTrans" cxnId="{7F862013-1E12-4AA7-BA62-0E044568E3B5}">
      <dgm:prSet/>
      <dgm:spPr/>
      <dgm:t>
        <a:bodyPr/>
        <a:lstStyle/>
        <a:p>
          <a:endParaRPr lang="es-EC"/>
        </a:p>
      </dgm:t>
    </dgm:pt>
    <dgm:pt modelId="{0A71165C-0896-49E1-9F7E-0E9D44493518}" type="sibTrans" cxnId="{7F862013-1E12-4AA7-BA62-0E044568E3B5}">
      <dgm:prSet/>
      <dgm:spPr/>
      <dgm:t>
        <a:bodyPr/>
        <a:lstStyle/>
        <a:p>
          <a:endParaRPr lang="es-EC"/>
        </a:p>
      </dgm:t>
    </dgm:pt>
    <dgm:pt modelId="{A1A67A08-17F4-49BA-9605-9DDCF39B2B85}">
      <dgm:prSet phldrT="[Texto]" custT="1"/>
      <dgm:spPr/>
      <dgm:t>
        <a:bodyPr/>
        <a:lstStyle/>
        <a:p>
          <a:r>
            <a:rPr lang="es-EC" sz="1400" dirty="0" smtClean="0"/>
            <a:t>Entrenamiento didáctico</a:t>
          </a:r>
          <a:endParaRPr lang="es-EC" sz="1400" dirty="0"/>
        </a:p>
      </dgm:t>
    </dgm:pt>
    <dgm:pt modelId="{0DA25DE5-A46A-4D61-810F-7BDE059DF163}" type="parTrans" cxnId="{0F5A8CA6-1309-4055-99C1-7D02B7317971}">
      <dgm:prSet/>
      <dgm:spPr/>
      <dgm:t>
        <a:bodyPr/>
        <a:lstStyle/>
        <a:p>
          <a:endParaRPr lang="es-EC"/>
        </a:p>
      </dgm:t>
    </dgm:pt>
    <dgm:pt modelId="{F4CB6323-4277-4250-9716-94B6203A6E24}" type="sibTrans" cxnId="{0F5A8CA6-1309-4055-99C1-7D02B7317971}">
      <dgm:prSet/>
      <dgm:spPr/>
      <dgm:t>
        <a:bodyPr/>
        <a:lstStyle/>
        <a:p>
          <a:endParaRPr lang="es-EC"/>
        </a:p>
      </dgm:t>
    </dgm:pt>
    <dgm:pt modelId="{CBEE4780-045D-49E6-8F10-D3E5F51C581C}">
      <dgm:prSet phldrT="[Texto]"/>
      <dgm:spPr/>
      <dgm:t>
        <a:bodyPr/>
        <a:lstStyle/>
        <a:p>
          <a:r>
            <a:rPr lang="es-EC" dirty="0" smtClean="0"/>
            <a:t>Ahorro de recursos</a:t>
          </a:r>
          <a:endParaRPr lang="es-EC" dirty="0"/>
        </a:p>
      </dgm:t>
    </dgm:pt>
    <dgm:pt modelId="{4FFAE279-DF4B-4B79-BE7C-FABFF586C459}" type="parTrans" cxnId="{9ECFFFF7-EDF8-4B6A-8488-B9E2AEF3248B}">
      <dgm:prSet/>
      <dgm:spPr/>
      <dgm:t>
        <a:bodyPr/>
        <a:lstStyle/>
        <a:p>
          <a:endParaRPr lang="es-EC"/>
        </a:p>
      </dgm:t>
    </dgm:pt>
    <dgm:pt modelId="{7F6D689D-2984-477D-B450-22D541FB85D7}" type="sibTrans" cxnId="{9ECFFFF7-EDF8-4B6A-8488-B9E2AEF3248B}">
      <dgm:prSet/>
      <dgm:spPr/>
      <dgm:t>
        <a:bodyPr/>
        <a:lstStyle/>
        <a:p>
          <a:endParaRPr lang="es-EC"/>
        </a:p>
      </dgm:t>
    </dgm:pt>
    <dgm:pt modelId="{E3AF7E2D-E8ED-4F38-A8AE-CD9A01361F5E}">
      <dgm:prSet phldrT="[Texto]"/>
      <dgm:spPr/>
      <dgm:t>
        <a:bodyPr/>
        <a:lstStyle/>
        <a:p>
          <a:r>
            <a:rPr lang="es-EC" dirty="0" smtClean="0"/>
            <a:t>No existe contaminación</a:t>
          </a:r>
          <a:endParaRPr lang="es-EC" dirty="0"/>
        </a:p>
      </dgm:t>
    </dgm:pt>
    <dgm:pt modelId="{E19D93ED-C3F2-48F1-80AA-5C6211192C84}" type="parTrans" cxnId="{C74915BE-A5FE-42B9-AC62-8D8E7D685B04}">
      <dgm:prSet/>
      <dgm:spPr/>
      <dgm:t>
        <a:bodyPr/>
        <a:lstStyle/>
        <a:p>
          <a:endParaRPr lang="es-EC"/>
        </a:p>
      </dgm:t>
    </dgm:pt>
    <dgm:pt modelId="{2C605C28-DEAE-4E15-A857-F2CC38A9D06D}" type="sibTrans" cxnId="{C74915BE-A5FE-42B9-AC62-8D8E7D685B04}">
      <dgm:prSet/>
      <dgm:spPr/>
      <dgm:t>
        <a:bodyPr/>
        <a:lstStyle/>
        <a:p>
          <a:endParaRPr lang="es-EC"/>
        </a:p>
      </dgm:t>
    </dgm:pt>
    <dgm:pt modelId="{4BDB7648-508B-456A-94EA-C70C83F65FBB}">
      <dgm:prSet phldrT="[Texto]"/>
      <dgm:spPr/>
      <dgm:t>
        <a:bodyPr/>
        <a:lstStyle/>
        <a:p>
          <a:r>
            <a:rPr lang="es-EC" dirty="0" smtClean="0"/>
            <a:t>Perspectiva de la fase práctica</a:t>
          </a:r>
          <a:endParaRPr lang="es-EC" dirty="0"/>
        </a:p>
      </dgm:t>
    </dgm:pt>
    <dgm:pt modelId="{948ECA3C-9D9D-4987-A84C-E99B3A143821}" type="parTrans" cxnId="{0C9B9315-81B4-467F-B386-32CA15042AB2}">
      <dgm:prSet/>
      <dgm:spPr/>
      <dgm:t>
        <a:bodyPr/>
        <a:lstStyle/>
        <a:p>
          <a:endParaRPr lang="es-EC"/>
        </a:p>
      </dgm:t>
    </dgm:pt>
    <dgm:pt modelId="{A6081E25-56E1-4315-97B6-3DD2AA30DED7}" type="sibTrans" cxnId="{0C9B9315-81B4-467F-B386-32CA15042AB2}">
      <dgm:prSet/>
      <dgm:spPr/>
      <dgm:t>
        <a:bodyPr/>
        <a:lstStyle/>
        <a:p>
          <a:endParaRPr lang="es-EC"/>
        </a:p>
      </dgm:t>
    </dgm:pt>
    <dgm:pt modelId="{5DF7BAEB-6FDE-405F-AD55-C9D67BF82FEF}" type="pres">
      <dgm:prSet presAssocID="{93FDC449-7F56-4FA0-B86E-B27B845D456C}" presName="Name0" presStyleCnt="0">
        <dgm:presLayoutVars>
          <dgm:chMax val="1"/>
          <dgm:chPref val="1"/>
          <dgm:dir/>
          <dgm:animOne val="branch"/>
          <dgm:animLvl val="lvl"/>
        </dgm:presLayoutVars>
      </dgm:prSet>
      <dgm:spPr/>
      <dgm:t>
        <a:bodyPr/>
        <a:lstStyle/>
        <a:p>
          <a:endParaRPr lang="es-EC"/>
        </a:p>
      </dgm:t>
    </dgm:pt>
    <dgm:pt modelId="{B2CE5666-6F27-40CC-BCA9-882771C30C3E}" type="pres">
      <dgm:prSet presAssocID="{4B917C51-5B93-4D21-87C9-550450180216}" presName="singleCycle" presStyleCnt="0"/>
      <dgm:spPr/>
    </dgm:pt>
    <dgm:pt modelId="{D2FD3DFA-BA5E-433A-9CFE-1087E4E87F1D}" type="pres">
      <dgm:prSet presAssocID="{4B917C51-5B93-4D21-87C9-550450180216}" presName="singleCenter" presStyleLbl="node1" presStyleIdx="0" presStyleCnt="6">
        <dgm:presLayoutVars>
          <dgm:chMax val="7"/>
          <dgm:chPref val="7"/>
        </dgm:presLayoutVars>
      </dgm:prSet>
      <dgm:spPr/>
      <dgm:t>
        <a:bodyPr/>
        <a:lstStyle/>
        <a:p>
          <a:endParaRPr lang="es-EC"/>
        </a:p>
      </dgm:t>
    </dgm:pt>
    <dgm:pt modelId="{1972D86E-2D1D-428D-B59C-963D063C4E6F}" type="pres">
      <dgm:prSet presAssocID="{A7F78CCC-4593-4ACC-9113-9074EC59BDA1}" presName="Name56" presStyleLbl="parChTrans1D2" presStyleIdx="0" presStyleCnt="5"/>
      <dgm:spPr/>
      <dgm:t>
        <a:bodyPr/>
        <a:lstStyle/>
        <a:p>
          <a:endParaRPr lang="es-EC"/>
        </a:p>
      </dgm:t>
    </dgm:pt>
    <dgm:pt modelId="{1880BE0C-72CE-4A92-AF08-28F2D7CF49A3}" type="pres">
      <dgm:prSet presAssocID="{05AF6C9F-333D-45D8-9C57-0C4B3016F100}" presName="text0" presStyleLbl="node1" presStyleIdx="1" presStyleCnt="6">
        <dgm:presLayoutVars>
          <dgm:bulletEnabled val="1"/>
        </dgm:presLayoutVars>
      </dgm:prSet>
      <dgm:spPr/>
      <dgm:t>
        <a:bodyPr/>
        <a:lstStyle/>
        <a:p>
          <a:endParaRPr lang="es-EC"/>
        </a:p>
      </dgm:t>
    </dgm:pt>
    <dgm:pt modelId="{803BB9DE-4438-4191-A47F-6E7204974BCC}" type="pres">
      <dgm:prSet presAssocID="{0DA25DE5-A46A-4D61-810F-7BDE059DF163}" presName="Name56" presStyleLbl="parChTrans1D2" presStyleIdx="1" presStyleCnt="5"/>
      <dgm:spPr/>
      <dgm:t>
        <a:bodyPr/>
        <a:lstStyle/>
        <a:p>
          <a:endParaRPr lang="es-EC"/>
        </a:p>
      </dgm:t>
    </dgm:pt>
    <dgm:pt modelId="{CF988210-BEFF-4BF4-8AAE-333E3CA57DFA}" type="pres">
      <dgm:prSet presAssocID="{A1A67A08-17F4-49BA-9605-9DDCF39B2B85}" presName="text0" presStyleLbl="node1" presStyleIdx="2" presStyleCnt="6" custScaleX="117537">
        <dgm:presLayoutVars>
          <dgm:bulletEnabled val="1"/>
        </dgm:presLayoutVars>
      </dgm:prSet>
      <dgm:spPr/>
      <dgm:t>
        <a:bodyPr/>
        <a:lstStyle/>
        <a:p>
          <a:endParaRPr lang="es-EC"/>
        </a:p>
      </dgm:t>
    </dgm:pt>
    <dgm:pt modelId="{323EBED6-DCF4-4D37-93B2-C1A76E2501C2}" type="pres">
      <dgm:prSet presAssocID="{4FFAE279-DF4B-4B79-BE7C-FABFF586C459}" presName="Name56" presStyleLbl="parChTrans1D2" presStyleIdx="2" presStyleCnt="5"/>
      <dgm:spPr/>
      <dgm:t>
        <a:bodyPr/>
        <a:lstStyle/>
        <a:p>
          <a:endParaRPr lang="es-EC"/>
        </a:p>
      </dgm:t>
    </dgm:pt>
    <dgm:pt modelId="{1773182A-D7DF-4692-B61E-B8DB10C7F9D6}" type="pres">
      <dgm:prSet presAssocID="{CBEE4780-045D-49E6-8F10-D3E5F51C581C}" presName="text0" presStyleLbl="node1" presStyleIdx="3" presStyleCnt="6">
        <dgm:presLayoutVars>
          <dgm:bulletEnabled val="1"/>
        </dgm:presLayoutVars>
      </dgm:prSet>
      <dgm:spPr/>
      <dgm:t>
        <a:bodyPr/>
        <a:lstStyle/>
        <a:p>
          <a:endParaRPr lang="es-EC"/>
        </a:p>
      </dgm:t>
    </dgm:pt>
    <dgm:pt modelId="{6FB2DA30-129A-4808-B258-923C6AE31DA1}" type="pres">
      <dgm:prSet presAssocID="{E19D93ED-C3F2-48F1-80AA-5C6211192C84}" presName="Name56" presStyleLbl="parChTrans1D2" presStyleIdx="3" presStyleCnt="5"/>
      <dgm:spPr/>
      <dgm:t>
        <a:bodyPr/>
        <a:lstStyle/>
        <a:p>
          <a:endParaRPr lang="es-EC"/>
        </a:p>
      </dgm:t>
    </dgm:pt>
    <dgm:pt modelId="{7C3BAA7B-EF7A-403E-B69A-FC032E883CF0}" type="pres">
      <dgm:prSet presAssocID="{E3AF7E2D-E8ED-4F38-A8AE-CD9A01361F5E}" presName="text0" presStyleLbl="node1" presStyleIdx="4" presStyleCnt="6">
        <dgm:presLayoutVars>
          <dgm:bulletEnabled val="1"/>
        </dgm:presLayoutVars>
      </dgm:prSet>
      <dgm:spPr/>
      <dgm:t>
        <a:bodyPr/>
        <a:lstStyle/>
        <a:p>
          <a:endParaRPr lang="es-EC"/>
        </a:p>
      </dgm:t>
    </dgm:pt>
    <dgm:pt modelId="{A7077C4C-5146-455C-8357-F24BB7B9BEB1}" type="pres">
      <dgm:prSet presAssocID="{948ECA3C-9D9D-4987-A84C-E99B3A143821}" presName="Name56" presStyleLbl="parChTrans1D2" presStyleIdx="4" presStyleCnt="5"/>
      <dgm:spPr/>
      <dgm:t>
        <a:bodyPr/>
        <a:lstStyle/>
        <a:p>
          <a:endParaRPr lang="es-EC"/>
        </a:p>
      </dgm:t>
    </dgm:pt>
    <dgm:pt modelId="{1CD7DF3B-9AD5-49DB-96AB-B97E11046938}" type="pres">
      <dgm:prSet presAssocID="{4BDB7648-508B-456A-94EA-C70C83F65FBB}" presName="text0" presStyleLbl="node1" presStyleIdx="5" presStyleCnt="6">
        <dgm:presLayoutVars>
          <dgm:bulletEnabled val="1"/>
        </dgm:presLayoutVars>
      </dgm:prSet>
      <dgm:spPr/>
      <dgm:t>
        <a:bodyPr/>
        <a:lstStyle/>
        <a:p>
          <a:endParaRPr lang="es-EC"/>
        </a:p>
      </dgm:t>
    </dgm:pt>
  </dgm:ptLst>
  <dgm:cxnLst>
    <dgm:cxn modelId="{ECFA30D7-F170-4E82-923E-6D56AEEBCC9C}" type="presOf" srcId="{4B917C51-5B93-4D21-87C9-550450180216}" destId="{D2FD3DFA-BA5E-433A-9CFE-1087E4E87F1D}" srcOrd="0" destOrd="0" presId="urn:microsoft.com/office/officeart/2008/layout/RadialCluster"/>
    <dgm:cxn modelId="{C74915BE-A5FE-42B9-AC62-8D8E7D685B04}" srcId="{4B917C51-5B93-4D21-87C9-550450180216}" destId="{E3AF7E2D-E8ED-4F38-A8AE-CD9A01361F5E}" srcOrd="3" destOrd="0" parTransId="{E19D93ED-C3F2-48F1-80AA-5C6211192C84}" sibTransId="{2C605C28-DEAE-4E15-A857-F2CC38A9D06D}"/>
    <dgm:cxn modelId="{C5FF292F-B14C-4F59-B8A7-954CC345EE48}" type="presOf" srcId="{4BDB7648-508B-456A-94EA-C70C83F65FBB}" destId="{1CD7DF3B-9AD5-49DB-96AB-B97E11046938}" srcOrd="0" destOrd="0" presId="urn:microsoft.com/office/officeart/2008/layout/RadialCluster"/>
    <dgm:cxn modelId="{4803B8FF-A4FD-4519-8144-D8B32893C59B}" type="presOf" srcId="{948ECA3C-9D9D-4987-A84C-E99B3A143821}" destId="{A7077C4C-5146-455C-8357-F24BB7B9BEB1}" srcOrd="0" destOrd="0" presId="urn:microsoft.com/office/officeart/2008/layout/RadialCluster"/>
    <dgm:cxn modelId="{4018D4A8-7769-459A-A1A8-481F5DBD770C}" type="presOf" srcId="{93FDC449-7F56-4FA0-B86E-B27B845D456C}" destId="{5DF7BAEB-6FDE-405F-AD55-C9D67BF82FEF}" srcOrd="0" destOrd="0" presId="urn:microsoft.com/office/officeart/2008/layout/RadialCluster"/>
    <dgm:cxn modelId="{D0791AB0-C2E3-4F53-A034-D406C37814D2}" type="presOf" srcId="{05AF6C9F-333D-45D8-9C57-0C4B3016F100}" destId="{1880BE0C-72CE-4A92-AF08-28F2D7CF49A3}" srcOrd="0" destOrd="0" presId="urn:microsoft.com/office/officeart/2008/layout/RadialCluster"/>
    <dgm:cxn modelId="{A47232F7-97C8-44B2-92AA-8FBF15B93175}" srcId="{93FDC449-7F56-4FA0-B86E-B27B845D456C}" destId="{4B917C51-5B93-4D21-87C9-550450180216}" srcOrd="0" destOrd="0" parTransId="{0D744C73-4577-4A5B-94E3-11940F0A7B48}" sibTransId="{092C8F80-5399-4C7C-BFC4-7039EBB53ADE}"/>
    <dgm:cxn modelId="{F517D882-BCE0-4FD2-A262-DE8627688D0E}" type="presOf" srcId="{0DA25DE5-A46A-4D61-810F-7BDE059DF163}" destId="{803BB9DE-4438-4191-A47F-6E7204974BCC}" srcOrd="0" destOrd="0" presId="urn:microsoft.com/office/officeart/2008/layout/RadialCluster"/>
    <dgm:cxn modelId="{C777B57D-4086-4370-8ADB-AB6E94627C83}" type="presOf" srcId="{E3AF7E2D-E8ED-4F38-A8AE-CD9A01361F5E}" destId="{7C3BAA7B-EF7A-403E-B69A-FC032E883CF0}" srcOrd="0" destOrd="0" presId="urn:microsoft.com/office/officeart/2008/layout/RadialCluster"/>
    <dgm:cxn modelId="{B2BE2927-B7D2-454A-9EB8-CF7569D5EE5B}" type="presOf" srcId="{E19D93ED-C3F2-48F1-80AA-5C6211192C84}" destId="{6FB2DA30-129A-4808-B258-923C6AE31DA1}" srcOrd="0" destOrd="0" presId="urn:microsoft.com/office/officeart/2008/layout/RadialCluster"/>
    <dgm:cxn modelId="{16D1CF51-E773-433E-AB59-D7072C2772B6}" type="presOf" srcId="{A7F78CCC-4593-4ACC-9113-9074EC59BDA1}" destId="{1972D86E-2D1D-428D-B59C-963D063C4E6F}" srcOrd="0" destOrd="0" presId="urn:microsoft.com/office/officeart/2008/layout/RadialCluster"/>
    <dgm:cxn modelId="{1951FF19-E1CB-445A-9491-9B7D4EBFB081}" type="presOf" srcId="{CBEE4780-045D-49E6-8F10-D3E5F51C581C}" destId="{1773182A-D7DF-4692-B61E-B8DB10C7F9D6}" srcOrd="0" destOrd="0" presId="urn:microsoft.com/office/officeart/2008/layout/RadialCluster"/>
    <dgm:cxn modelId="{B36EF0AA-E35F-48D7-B0DE-775730C665BF}" type="presOf" srcId="{4FFAE279-DF4B-4B79-BE7C-FABFF586C459}" destId="{323EBED6-DCF4-4D37-93B2-C1A76E2501C2}" srcOrd="0" destOrd="0" presId="urn:microsoft.com/office/officeart/2008/layout/RadialCluster"/>
    <dgm:cxn modelId="{9ECFFFF7-EDF8-4B6A-8488-B9E2AEF3248B}" srcId="{4B917C51-5B93-4D21-87C9-550450180216}" destId="{CBEE4780-045D-49E6-8F10-D3E5F51C581C}" srcOrd="2" destOrd="0" parTransId="{4FFAE279-DF4B-4B79-BE7C-FABFF586C459}" sibTransId="{7F6D689D-2984-477D-B450-22D541FB85D7}"/>
    <dgm:cxn modelId="{7F862013-1E12-4AA7-BA62-0E044568E3B5}" srcId="{4B917C51-5B93-4D21-87C9-550450180216}" destId="{05AF6C9F-333D-45D8-9C57-0C4B3016F100}" srcOrd="0" destOrd="0" parTransId="{A7F78CCC-4593-4ACC-9113-9074EC59BDA1}" sibTransId="{0A71165C-0896-49E1-9F7E-0E9D44493518}"/>
    <dgm:cxn modelId="{5BDB0546-20E2-490D-B1E7-D0AA1ADF52C8}" type="presOf" srcId="{A1A67A08-17F4-49BA-9605-9DDCF39B2B85}" destId="{CF988210-BEFF-4BF4-8AAE-333E3CA57DFA}" srcOrd="0" destOrd="0" presId="urn:microsoft.com/office/officeart/2008/layout/RadialCluster"/>
    <dgm:cxn modelId="{0C9B9315-81B4-467F-B386-32CA15042AB2}" srcId="{4B917C51-5B93-4D21-87C9-550450180216}" destId="{4BDB7648-508B-456A-94EA-C70C83F65FBB}" srcOrd="4" destOrd="0" parTransId="{948ECA3C-9D9D-4987-A84C-E99B3A143821}" sibTransId="{A6081E25-56E1-4315-97B6-3DD2AA30DED7}"/>
    <dgm:cxn modelId="{0F5A8CA6-1309-4055-99C1-7D02B7317971}" srcId="{4B917C51-5B93-4D21-87C9-550450180216}" destId="{A1A67A08-17F4-49BA-9605-9DDCF39B2B85}" srcOrd="1" destOrd="0" parTransId="{0DA25DE5-A46A-4D61-810F-7BDE059DF163}" sibTransId="{F4CB6323-4277-4250-9716-94B6203A6E24}"/>
    <dgm:cxn modelId="{8743DE97-ED60-40E2-9635-47CD4B638EB4}" type="presParOf" srcId="{5DF7BAEB-6FDE-405F-AD55-C9D67BF82FEF}" destId="{B2CE5666-6F27-40CC-BCA9-882771C30C3E}" srcOrd="0" destOrd="0" presId="urn:microsoft.com/office/officeart/2008/layout/RadialCluster"/>
    <dgm:cxn modelId="{F550E695-183D-4ACB-9176-4E4E76A6D424}" type="presParOf" srcId="{B2CE5666-6F27-40CC-BCA9-882771C30C3E}" destId="{D2FD3DFA-BA5E-433A-9CFE-1087E4E87F1D}" srcOrd="0" destOrd="0" presId="urn:microsoft.com/office/officeart/2008/layout/RadialCluster"/>
    <dgm:cxn modelId="{23115761-69AB-4233-B093-8B0EB3E18CA9}" type="presParOf" srcId="{B2CE5666-6F27-40CC-BCA9-882771C30C3E}" destId="{1972D86E-2D1D-428D-B59C-963D063C4E6F}" srcOrd="1" destOrd="0" presId="urn:microsoft.com/office/officeart/2008/layout/RadialCluster"/>
    <dgm:cxn modelId="{A74B20A7-41E8-4435-8295-679B85BD6840}" type="presParOf" srcId="{B2CE5666-6F27-40CC-BCA9-882771C30C3E}" destId="{1880BE0C-72CE-4A92-AF08-28F2D7CF49A3}" srcOrd="2" destOrd="0" presId="urn:microsoft.com/office/officeart/2008/layout/RadialCluster"/>
    <dgm:cxn modelId="{D9D8EE71-AE3D-4E07-8BE3-2F5F63D2ECE7}" type="presParOf" srcId="{B2CE5666-6F27-40CC-BCA9-882771C30C3E}" destId="{803BB9DE-4438-4191-A47F-6E7204974BCC}" srcOrd="3" destOrd="0" presId="urn:microsoft.com/office/officeart/2008/layout/RadialCluster"/>
    <dgm:cxn modelId="{8F385605-9742-4FD6-BC18-78F8D9861E3E}" type="presParOf" srcId="{B2CE5666-6F27-40CC-BCA9-882771C30C3E}" destId="{CF988210-BEFF-4BF4-8AAE-333E3CA57DFA}" srcOrd="4" destOrd="0" presId="urn:microsoft.com/office/officeart/2008/layout/RadialCluster"/>
    <dgm:cxn modelId="{7DC83DA3-F3B3-4E88-A010-7FE65D89C350}" type="presParOf" srcId="{B2CE5666-6F27-40CC-BCA9-882771C30C3E}" destId="{323EBED6-DCF4-4D37-93B2-C1A76E2501C2}" srcOrd="5" destOrd="0" presId="urn:microsoft.com/office/officeart/2008/layout/RadialCluster"/>
    <dgm:cxn modelId="{EA12CF2F-E760-4894-BEB8-717158551F48}" type="presParOf" srcId="{B2CE5666-6F27-40CC-BCA9-882771C30C3E}" destId="{1773182A-D7DF-4692-B61E-B8DB10C7F9D6}" srcOrd="6" destOrd="0" presId="urn:microsoft.com/office/officeart/2008/layout/RadialCluster"/>
    <dgm:cxn modelId="{884ADE38-8900-49A5-AC3D-1D468D262181}" type="presParOf" srcId="{B2CE5666-6F27-40CC-BCA9-882771C30C3E}" destId="{6FB2DA30-129A-4808-B258-923C6AE31DA1}" srcOrd="7" destOrd="0" presId="urn:microsoft.com/office/officeart/2008/layout/RadialCluster"/>
    <dgm:cxn modelId="{F8BA96A3-BCC5-4061-995C-59841B1B4B7D}" type="presParOf" srcId="{B2CE5666-6F27-40CC-BCA9-882771C30C3E}" destId="{7C3BAA7B-EF7A-403E-B69A-FC032E883CF0}" srcOrd="8" destOrd="0" presId="urn:microsoft.com/office/officeart/2008/layout/RadialCluster"/>
    <dgm:cxn modelId="{DA5A4D90-D4DD-4773-B450-AB7EB472D052}" type="presParOf" srcId="{B2CE5666-6F27-40CC-BCA9-882771C30C3E}" destId="{A7077C4C-5146-455C-8357-F24BB7B9BEB1}" srcOrd="9" destOrd="0" presId="urn:microsoft.com/office/officeart/2008/layout/RadialCluster"/>
    <dgm:cxn modelId="{7ED61631-BD64-4C8E-A91D-CFEA165FB9D6}" type="presParOf" srcId="{B2CE5666-6F27-40CC-BCA9-882771C30C3E}" destId="{1CD7DF3B-9AD5-49DB-96AB-B97E11046938}"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7E7FC63-2761-46E2-B3A9-E81F71074576}" type="doc">
      <dgm:prSet loTypeId="urn:microsoft.com/office/officeart/2008/layout/HorizontalMultiLevelHierarchy" loCatId="hierarchy" qsTypeId="urn:microsoft.com/office/officeart/2005/8/quickstyle/simple1" qsCatId="simple" csTypeId="urn:microsoft.com/office/officeart/2005/8/colors/accent0_3" csCatId="mainScheme" phldr="1"/>
      <dgm:spPr/>
      <dgm:t>
        <a:bodyPr/>
        <a:lstStyle/>
        <a:p>
          <a:endParaRPr lang="es-EC"/>
        </a:p>
      </dgm:t>
    </dgm:pt>
    <dgm:pt modelId="{884602C0-D7FD-4C7C-98F1-D77D4D21336A}">
      <dgm:prSet phldrT="[Texto]"/>
      <dgm:spPr/>
      <dgm:t>
        <a:bodyPr/>
        <a:lstStyle/>
        <a:p>
          <a:r>
            <a:rPr lang="es-EC" dirty="0" smtClean="0"/>
            <a:t>MINECRAFT</a:t>
          </a:r>
          <a:endParaRPr lang="es-EC" dirty="0"/>
        </a:p>
      </dgm:t>
    </dgm:pt>
    <dgm:pt modelId="{2FFF848D-A5F0-4769-9EB2-6D37191ED838}" type="parTrans" cxnId="{0909A9F3-D18A-40F9-97AB-FA3B8B27FF4D}">
      <dgm:prSet/>
      <dgm:spPr/>
      <dgm:t>
        <a:bodyPr/>
        <a:lstStyle/>
        <a:p>
          <a:endParaRPr lang="es-EC"/>
        </a:p>
      </dgm:t>
    </dgm:pt>
    <dgm:pt modelId="{D740CFEC-54F5-4459-8AF5-8C3080A8F2F9}" type="sibTrans" cxnId="{0909A9F3-D18A-40F9-97AB-FA3B8B27FF4D}">
      <dgm:prSet/>
      <dgm:spPr/>
      <dgm:t>
        <a:bodyPr/>
        <a:lstStyle/>
        <a:p>
          <a:endParaRPr lang="es-EC"/>
        </a:p>
      </dgm:t>
    </dgm:pt>
    <dgm:pt modelId="{C10E43AB-CFA1-441B-B453-8A0323D4960A}">
      <dgm:prSet phldrT="[Texto]"/>
      <dgm:spPr/>
      <dgm:t>
        <a:bodyPr/>
        <a:lstStyle/>
        <a:p>
          <a:r>
            <a:rPr lang="es-EC" dirty="0" smtClean="0"/>
            <a:t>SANDBOX</a:t>
          </a:r>
          <a:endParaRPr lang="es-EC" dirty="0"/>
        </a:p>
      </dgm:t>
    </dgm:pt>
    <dgm:pt modelId="{4DD36614-6D79-44D7-AAC3-7BE3FB7A09A7}" type="parTrans" cxnId="{60464488-CAF2-4D85-97B0-95349CF0EEDA}">
      <dgm:prSet/>
      <dgm:spPr/>
      <dgm:t>
        <a:bodyPr/>
        <a:lstStyle/>
        <a:p>
          <a:endParaRPr lang="es-EC"/>
        </a:p>
      </dgm:t>
    </dgm:pt>
    <dgm:pt modelId="{2EB601E3-55D7-4653-9BE3-B7F117975B55}" type="sibTrans" cxnId="{60464488-CAF2-4D85-97B0-95349CF0EEDA}">
      <dgm:prSet/>
      <dgm:spPr/>
      <dgm:t>
        <a:bodyPr/>
        <a:lstStyle/>
        <a:p>
          <a:endParaRPr lang="es-EC"/>
        </a:p>
      </dgm:t>
    </dgm:pt>
    <dgm:pt modelId="{E2AC28EC-F668-4010-B351-34E89DED2598}">
      <dgm:prSet phldrT="[Texto]"/>
      <dgm:spPr/>
      <dgm:t>
        <a:bodyPr/>
        <a:lstStyle/>
        <a:p>
          <a:r>
            <a:rPr lang="es-EC" dirty="0" smtClean="0"/>
            <a:t>Cubos con textura 3D</a:t>
          </a:r>
          <a:endParaRPr lang="es-EC" dirty="0"/>
        </a:p>
      </dgm:t>
    </dgm:pt>
    <dgm:pt modelId="{C8FC5C40-BCD4-41EC-9F4A-B311A67A1FAD}" type="parTrans" cxnId="{CA5C5331-859D-4BA1-8605-CA2DE25D47C2}">
      <dgm:prSet/>
      <dgm:spPr/>
      <dgm:t>
        <a:bodyPr/>
        <a:lstStyle/>
        <a:p>
          <a:endParaRPr lang="es-EC"/>
        </a:p>
      </dgm:t>
    </dgm:pt>
    <dgm:pt modelId="{95CBED6A-32F5-4764-9132-59DEF5B065E6}" type="sibTrans" cxnId="{CA5C5331-859D-4BA1-8605-CA2DE25D47C2}">
      <dgm:prSet/>
      <dgm:spPr/>
      <dgm:t>
        <a:bodyPr/>
        <a:lstStyle/>
        <a:p>
          <a:endParaRPr lang="es-EC"/>
        </a:p>
      </dgm:t>
    </dgm:pt>
    <dgm:pt modelId="{510A9AD1-4EF2-4C6D-A8CA-06524110E797}">
      <dgm:prSet phldrT="[Texto]"/>
      <dgm:spPr/>
      <dgm:t>
        <a:bodyPr/>
        <a:lstStyle/>
        <a:p>
          <a:r>
            <a:rPr lang="es-EC" dirty="0" smtClean="0"/>
            <a:t>Ambiente virtual</a:t>
          </a:r>
          <a:endParaRPr lang="es-EC" dirty="0"/>
        </a:p>
      </dgm:t>
    </dgm:pt>
    <dgm:pt modelId="{7448481B-A315-4D9F-847E-08D62901DE65}" type="parTrans" cxnId="{2911E7DD-DAE8-45C5-8383-E59EBF3E963E}">
      <dgm:prSet/>
      <dgm:spPr/>
      <dgm:t>
        <a:bodyPr/>
        <a:lstStyle/>
        <a:p>
          <a:endParaRPr lang="es-EC"/>
        </a:p>
      </dgm:t>
    </dgm:pt>
    <dgm:pt modelId="{6819FCAF-C6B8-4065-A548-B67D118296E1}" type="sibTrans" cxnId="{2911E7DD-DAE8-45C5-8383-E59EBF3E963E}">
      <dgm:prSet/>
      <dgm:spPr/>
      <dgm:t>
        <a:bodyPr/>
        <a:lstStyle/>
        <a:p>
          <a:endParaRPr lang="es-EC"/>
        </a:p>
      </dgm:t>
    </dgm:pt>
    <dgm:pt modelId="{672346A8-0C65-4B2F-B271-45D97BDBC1DC}" type="pres">
      <dgm:prSet presAssocID="{37E7FC63-2761-46E2-B3A9-E81F71074576}" presName="Name0" presStyleCnt="0">
        <dgm:presLayoutVars>
          <dgm:chPref val="1"/>
          <dgm:dir/>
          <dgm:animOne val="branch"/>
          <dgm:animLvl val="lvl"/>
          <dgm:resizeHandles val="exact"/>
        </dgm:presLayoutVars>
      </dgm:prSet>
      <dgm:spPr/>
      <dgm:t>
        <a:bodyPr/>
        <a:lstStyle/>
        <a:p>
          <a:endParaRPr lang="es-EC"/>
        </a:p>
      </dgm:t>
    </dgm:pt>
    <dgm:pt modelId="{38899222-F31F-4244-85BD-D83D871C8695}" type="pres">
      <dgm:prSet presAssocID="{884602C0-D7FD-4C7C-98F1-D77D4D21336A}" presName="root1" presStyleCnt="0"/>
      <dgm:spPr/>
    </dgm:pt>
    <dgm:pt modelId="{63457A59-5E4D-41AF-8EC5-9357B85E9E42}" type="pres">
      <dgm:prSet presAssocID="{884602C0-D7FD-4C7C-98F1-D77D4D21336A}" presName="LevelOneTextNode" presStyleLbl="node0" presStyleIdx="0" presStyleCnt="1">
        <dgm:presLayoutVars>
          <dgm:chPref val="3"/>
        </dgm:presLayoutVars>
      </dgm:prSet>
      <dgm:spPr/>
      <dgm:t>
        <a:bodyPr/>
        <a:lstStyle/>
        <a:p>
          <a:endParaRPr lang="es-EC"/>
        </a:p>
      </dgm:t>
    </dgm:pt>
    <dgm:pt modelId="{94C67497-D325-4D75-93B2-78520F9A37BF}" type="pres">
      <dgm:prSet presAssocID="{884602C0-D7FD-4C7C-98F1-D77D4D21336A}" presName="level2hierChild" presStyleCnt="0"/>
      <dgm:spPr/>
    </dgm:pt>
    <dgm:pt modelId="{0C2586AA-3CA1-486A-ADD1-BE542A2367DD}" type="pres">
      <dgm:prSet presAssocID="{4DD36614-6D79-44D7-AAC3-7BE3FB7A09A7}" presName="conn2-1" presStyleLbl="parChTrans1D2" presStyleIdx="0" presStyleCnt="3"/>
      <dgm:spPr/>
      <dgm:t>
        <a:bodyPr/>
        <a:lstStyle/>
        <a:p>
          <a:endParaRPr lang="es-EC"/>
        </a:p>
      </dgm:t>
    </dgm:pt>
    <dgm:pt modelId="{6F260018-61D1-4584-94CF-FB02E3B3EF86}" type="pres">
      <dgm:prSet presAssocID="{4DD36614-6D79-44D7-AAC3-7BE3FB7A09A7}" presName="connTx" presStyleLbl="parChTrans1D2" presStyleIdx="0" presStyleCnt="3"/>
      <dgm:spPr/>
      <dgm:t>
        <a:bodyPr/>
        <a:lstStyle/>
        <a:p>
          <a:endParaRPr lang="es-EC"/>
        </a:p>
      </dgm:t>
    </dgm:pt>
    <dgm:pt modelId="{1C3BA35C-6736-4C72-8DF0-9014F23BCA71}" type="pres">
      <dgm:prSet presAssocID="{C10E43AB-CFA1-441B-B453-8A0323D4960A}" presName="root2" presStyleCnt="0"/>
      <dgm:spPr/>
    </dgm:pt>
    <dgm:pt modelId="{89E01D2F-5BE9-45A7-B881-9899C07F9859}" type="pres">
      <dgm:prSet presAssocID="{C10E43AB-CFA1-441B-B453-8A0323D4960A}" presName="LevelTwoTextNode" presStyleLbl="node2" presStyleIdx="0" presStyleCnt="3">
        <dgm:presLayoutVars>
          <dgm:chPref val="3"/>
        </dgm:presLayoutVars>
      </dgm:prSet>
      <dgm:spPr/>
      <dgm:t>
        <a:bodyPr/>
        <a:lstStyle/>
        <a:p>
          <a:endParaRPr lang="es-EC"/>
        </a:p>
      </dgm:t>
    </dgm:pt>
    <dgm:pt modelId="{35DFC417-469E-45EC-85DD-BE065439D815}" type="pres">
      <dgm:prSet presAssocID="{C10E43AB-CFA1-441B-B453-8A0323D4960A}" presName="level3hierChild" presStyleCnt="0"/>
      <dgm:spPr/>
    </dgm:pt>
    <dgm:pt modelId="{A784BFFF-BB06-4837-85F7-1F956EF45952}" type="pres">
      <dgm:prSet presAssocID="{C8FC5C40-BCD4-41EC-9F4A-B311A67A1FAD}" presName="conn2-1" presStyleLbl="parChTrans1D2" presStyleIdx="1" presStyleCnt="3"/>
      <dgm:spPr/>
      <dgm:t>
        <a:bodyPr/>
        <a:lstStyle/>
        <a:p>
          <a:endParaRPr lang="es-EC"/>
        </a:p>
      </dgm:t>
    </dgm:pt>
    <dgm:pt modelId="{07247D1B-5653-4CA9-99DD-7512329E6F19}" type="pres">
      <dgm:prSet presAssocID="{C8FC5C40-BCD4-41EC-9F4A-B311A67A1FAD}" presName="connTx" presStyleLbl="parChTrans1D2" presStyleIdx="1" presStyleCnt="3"/>
      <dgm:spPr/>
      <dgm:t>
        <a:bodyPr/>
        <a:lstStyle/>
        <a:p>
          <a:endParaRPr lang="es-EC"/>
        </a:p>
      </dgm:t>
    </dgm:pt>
    <dgm:pt modelId="{D90F67B4-465D-4572-90FC-2E1B7E3EA9A9}" type="pres">
      <dgm:prSet presAssocID="{E2AC28EC-F668-4010-B351-34E89DED2598}" presName="root2" presStyleCnt="0"/>
      <dgm:spPr/>
    </dgm:pt>
    <dgm:pt modelId="{E93056E5-6174-4566-8557-8832EE5DCBD2}" type="pres">
      <dgm:prSet presAssocID="{E2AC28EC-F668-4010-B351-34E89DED2598}" presName="LevelTwoTextNode" presStyleLbl="node2" presStyleIdx="1" presStyleCnt="3">
        <dgm:presLayoutVars>
          <dgm:chPref val="3"/>
        </dgm:presLayoutVars>
      </dgm:prSet>
      <dgm:spPr/>
      <dgm:t>
        <a:bodyPr/>
        <a:lstStyle/>
        <a:p>
          <a:endParaRPr lang="es-EC"/>
        </a:p>
      </dgm:t>
    </dgm:pt>
    <dgm:pt modelId="{937F42AF-B3C6-4342-89B1-5FF768776BE9}" type="pres">
      <dgm:prSet presAssocID="{E2AC28EC-F668-4010-B351-34E89DED2598}" presName="level3hierChild" presStyleCnt="0"/>
      <dgm:spPr/>
    </dgm:pt>
    <dgm:pt modelId="{98EEAF9E-F005-495C-AD4B-524DBD92C8BA}" type="pres">
      <dgm:prSet presAssocID="{7448481B-A315-4D9F-847E-08D62901DE65}" presName="conn2-1" presStyleLbl="parChTrans1D2" presStyleIdx="2" presStyleCnt="3"/>
      <dgm:spPr/>
      <dgm:t>
        <a:bodyPr/>
        <a:lstStyle/>
        <a:p>
          <a:endParaRPr lang="es-EC"/>
        </a:p>
      </dgm:t>
    </dgm:pt>
    <dgm:pt modelId="{B25D07F9-DE6E-4A89-BE82-D906ADDC0B7D}" type="pres">
      <dgm:prSet presAssocID="{7448481B-A315-4D9F-847E-08D62901DE65}" presName="connTx" presStyleLbl="parChTrans1D2" presStyleIdx="2" presStyleCnt="3"/>
      <dgm:spPr/>
      <dgm:t>
        <a:bodyPr/>
        <a:lstStyle/>
        <a:p>
          <a:endParaRPr lang="es-EC"/>
        </a:p>
      </dgm:t>
    </dgm:pt>
    <dgm:pt modelId="{CAA38E5D-D44D-4239-A60A-D495DE47CA68}" type="pres">
      <dgm:prSet presAssocID="{510A9AD1-4EF2-4C6D-A8CA-06524110E797}" presName="root2" presStyleCnt="0"/>
      <dgm:spPr/>
    </dgm:pt>
    <dgm:pt modelId="{EC273675-D850-44F5-BF02-49468E3376AB}" type="pres">
      <dgm:prSet presAssocID="{510A9AD1-4EF2-4C6D-A8CA-06524110E797}" presName="LevelTwoTextNode" presStyleLbl="node2" presStyleIdx="2" presStyleCnt="3">
        <dgm:presLayoutVars>
          <dgm:chPref val="3"/>
        </dgm:presLayoutVars>
      </dgm:prSet>
      <dgm:spPr/>
      <dgm:t>
        <a:bodyPr/>
        <a:lstStyle/>
        <a:p>
          <a:endParaRPr lang="es-EC"/>
        </a:p>
      </dgm:t>
    </dgm:pt>
    <dgm:pt modelId="{371C388F-1144-4667-BBD1-453C6B87EEEE}" type="pres">
      <dgm:prSet presAssocID="{510A9AD1-4EF2-4C6D-A8CA-06524110E797}" presName="level3hierChild" presStyleCnt="0"/>
      <dgm:spPr/>
    </dgm:pt>
  </dgm:ptLst>
  <dgm:cxnLst>
    <dgm:cxn modelId="{5789F859-8AB0-4020-AB5E-2AE4DF37871F}" type="presOf" srcId="{884602C0-D7FD-4C7C-98F1-D77D4D21336A}" destId="{63457A59-5E4D-41AF-8EC5-9357B85E9E42}" srcOrd="0" destOrd="0" presId="urn:microsoft.com/office/officeart/2008/layout/HorizontalMultiLevelHierarchy"/>
    <dgm:cxn modelId="{4D9803C1-D40A-4400-B444-AEBB4F578967}" type="presOf" srcId="{E2AC28EC-F668-4010-B351-34E89DED2598}" destId="{E93056E5-6174-4566-8557-8832EE5DCBD2}" srcOrd="0" destOrd="0" presId="urn:microsoft.com/office/officeart/2008/layout/HorizontalMultiLevelHierarchy"/>
    <dgm:cxn modelId="{00C57DA0-4B65-4934-9B2B-23E5DD5AE379}" type="presOf" srcId="{C10E43AB-CFA1-441B-B453-8A0323D4960A}" destId="{89E01D2F-5BE9-45A7-B881-9899C07F9859}" srcOrd="0" destOrd="0" presId="urn:microsoft.com/office/officeart/2008/layout/HorizontalMultiLevelHierarchy"/>
    <dgm:cxn modelId="{CA5C5331-859D-4BA1-8605-CA2DE25D47C2}" srcId="{884602C0-D7FD-4C7C-98F1-D77D4D21336A}" destId="{E2AC28EC-F668-4010-B351-34E89DED2598}" srcOrd="1" destOrd="0" parTransId="{C8FC5C40-BCD4-41EC-9F4A-B311A67A1FAD}" sibTransId="{95CBED6A-32F5-4764-9132-59DEF5B065E6}"/>
    <dgm:cxn modelId="{250CA824-BAB2-42F1-B3AF-EA301F7B0838}" type="presOf" srcId="{4DD36614-6D79-44D7-AAC3-7BE3FB7A09A7}" destId="{0C2586AA-3CA1-486A-ADD1-BE542A2367DD}" srcOrd="0" destOrd="0" presId="urn:microsoft.com/office/officeart/2008/layout/HorizontalMultiLevelHierarchy"/>
    <dgm:cxn modelId="{32BF1EE2-FFC3-4C80-A266-7D5909AE14DE}" type="presOf" srcId="{7448481B-A315-4D9F-847E-08D62901DE65}" destId="{B25D07F9-DE6E-4A89-BE82-D906ADDC0B7D}" srcOrd="1" destOrd="0" presId="urn:microsoft.com/office/officeart/2008/layout/HorizontalMultiLevelHierarchy"/>
    <dgm:cxn modelId="{2911E7DD-DAE8-45C5-8383-E59EBF3E963E}" srcId="{884602C0-D7FD-4C7C-98F1-D77D4D21336A}" destId="{510A9AD1-4EF2-4C6D-A8CA-06524110E797}" srcOrd="2" destOrd="0" parTransId="{7448481B-A315-4D9F-847E-08D62901DE65}" sibTransId="{6819FCAF-C6B8-4065-A548-B67D118296E1}"/>
    <dgm:cxn modelId="{38055F7A-2568-439E-B463-F3EE508DB54B}" type="presOf" srcId="{7448481B-A315-4D9F-847E-08D62901DE65}" destId="{98EEAF9E-F005-495C-AD4B-524DBD92C8BA}" srcOrd="0" destOrd="0" presId="urn:microsoft.com/office/officeart/2008/layout/HorizontalMultiLevelHierarchy"/>
    <dgm:cxn modelId="{F0B796B2-C793-440E-A97D-0B6618961BF4}" type="presOf" srcId="{510A9AD1-4EF2-4C6D-A8CA-06524110E797}" destId="{EC273675-D850-44F5-BF02-49468E3376AB}" srcOrd="0" destOrd="0" presId="urn:microsoft.com/office/officeart/2008/layout/HorizontalMultiLevelHierarchy"/>
    <dgm:cxn modelId="{BE242791-0427-4118-9206-43636A5A35E0}" type="presOf" srcId="{4DD36614-6D79-44D7-AAC3-7BE3FB7A09A7}" destId="{6F260018-61D1-4584-94CF-FB02E3B3EF86}" srcOrd="1" destOrd="0" presId="urn:microsoft.com/office/officeart/2008/layout/HorizontalMultiLevelHierarchy"/>
    <dgm:cxn modelId="{631F2E60-5A68-4C67-AB45-6835EE022393}" type="presOf" srcId="{C8FC5C40-BCD4-41EC-9F4A-B311A67A1FAD}" destId="{07247D1B-5653-4CA9-99DD-7512329E6F19}" srcOrd="1" destOrd="0" presId="urn:microsoft.com/office/officeart/2008/layout/HorizontalMultiLevelHierarchy"/>
    <dgm:cxn modelId="{60464488-CAF2-4D85-97B0-95349CF0EEDA}" srcId="{884602C0-D7FD-4C7C-98F1-D77D4D21336A}" destId="{C10E43AB-CFA1-441B-B453-8A0323D4960A}" srcOrd="0" destOrd="0" parTransId="{4DD36614-6D79-44D7-AAC3-7BE3FB7A09A7}" sibTransId="{2EB601E3-55D7-4653-9BE3-B7F117975B55}"/>
    <dgm:cxn modelId="{062C1DDD-E8EF-42EC-929B-C24022422D70}" type="presOf" srcId="{C8FC5C40-BCD4-41EC-9F4A-B311A67A1FAD}" destId="{A784BFFF-BB06-4837-85F7-1F956EF45952}" srcOrd="0" destOrd="0" presId="urn:microsoft.com/office/officeart/2008/layout/HorizontalMultiLevelHierarchy"/>
    <dgm:cxn modelId="{63C0FCDC-CE93-4D2E-A5F6-ECB3F967756C}" type="presOf" srcId="{37E7FC63-2761-46E2-B3A9-E81F71074576}" destId="{672346A8-0C65-4B2F-B271-45D97BDBC1DC}" srcOrd="0" destOrd="0" presId="urn:microsoft.com/office/officeart/2008/layout/HorizontalMultiLevelHierarchy"/>
    <dgm:cxn modelId="{0909A9F3-D18A-40F9-97AB-FA3B8B27FF4D}" srcId="{37E7FC63-2761-46E2-B3A9-E81F71074576}" destId="{884602C0-D7FD-4C7C-98F1-D77D4D21336A}" srcOrd="0" destOrd="0" parTransId="{2FFF848D-A5F0-4769-9EB2-6D37191ED838}" sibTransId="{D740CFEC-54F5-4459-8AF5-8C3080A8F2F9}"/>
    <dgm:cxn modelId="{921A3751-E061-44C2-AF46-62B456000368}" type="presParOf" srcId="{672346A8-0C65-4B2F-B271-45D97BDBC1DC}" destId="{38899222-F31F-4244-85BD-D83D871C8695}" srcOrd="0" destOrd="0" presId="urn:microsoft.com/office/officeart/2008/layout/HorizontalMultiLevelHierarchy"/>
    <dgm:cxn modelId="{033F0822-F86B-4795-B2F7-E29605E7E067}" type="presParOf" srcId="{38899222-F31F-4244-85BD-D83D871C8695}" destId="{63457A59-5E4D-41AF-8EC5-9357B85E9E42}" srcOrd="0" destOrd="0" presId="urn:microsoft.com/office/officeart/2008/layout/HorizontalMultiLevelHierarchy"/>
    <dgm:cxn modelId="{90493834-50DF-426C-B61E-D27204C9D756}" type="presParOf" srcId="{38899222-F31F-4244-85BD-D83D871C8695}" destId="{94C67497-D325-4D75-93B2-78520F9A37BF}" srcOrd="1" destOrd="0" presId="urn:microsoft.com/office/officeart/2008/layout/HorizontalMultiLevelHierarchy"/>
    <dgm:cxn modelId="{1FE05BD7-5E17-40FC-ABA1-C8ED4F42F79B}" type="presParOf" srcId="{94C67497-D325-4D75-93B2-78520F9A37BF}" destId="{0C2586AA-3CA1-486A-ADD1-BE542A2367DD}" srcOrd="0" destOrd="0" presId="urn:microsoft.com/office/officeart/2008/layout/HorizontalMultiLevelHierarchy"/>
    <dgm:cxn modelId="{734888A1-3279-403B-AFE4-5D54D360BC10}" type="presParOf" srcId="{0C2586AA-3CA1-486A-ADD1-BE542A2367DD}" destId="{6F260018-61D1-4584-94CF-FB02E3B3EF86}" srcOrd="0" destOrd="0" presId="urn:microsoft.com/office/officeart/2008/layout/HorizontalMultiLevelHierarchy"/>
    <dgm:cxn modelId="{2BDA2588-0B90-41B7-84E1-9348F0271C49}" type="presParOf" srcId="{94C67497-D325-4D75-93B2-78520F9A37BF}" destId="{1C3BA35C-6736-4C72-8DF0-9014F23BCA71}" srcOrd="1" destOrd="0" presId="urn:microsoft.com/office/officeart/2008/layout/HorizontalMultiLevelHierarchy"/>
    <dgm:cxn modelId="{FE3C3EE0-DCF8-46B6-9745-1A9313633164}" type="presParOf" srcId="{1C3BA35C-6736-4C72-8DF0-9014F23BCA71}" destId="{89E01D2F-5BE9-45A7-B881-9899C07F9859}" srcOrd="0" destOrd="0" presId="urn:microsoft.com/office/officeart/2008/layout/HorizontalMultiLevelHierarchy"/>
    <dgm:cxn modelId="{0CE146E3-10EF-433A-BF9A-EAF46A5AAD4C}" type="presParOf" srcId="{1C3BA35C-6736-4C72-8DF0-9014F23BCA71}" destId="{35DFC417-469E-45EC-85DD-BE065439D815}" srcOrd="1" destOrd="0" presId="urn:microsoft.com/office/officeart/2008/layout/HorizontalMultiLevelHierarchy"/>
    <dgm:cxn modelId="{E57F31AD-2802-486A-8587-12936C6EAC44}" type="presParOf" srcId="{94C67497-D325-4D75-93B2-78520F9A37BF}" destId="{A784BFFF-BB06-4837-85F7-1F956EF45952}" srcOrd="2" destOrd="0" presId="urn:microsoft.com/office/officeart/2008/layout/HorizontalMultiLevelHierarchy"/>
    <dgm:cxn modelId="{D219A065-AF2F-4D6B-9786-483B5F5E329E}" type="presParOf" srcId="{A784BFFF-BB06-4837-85F7-1F956EF45952}" destId="{07247D1B-5653-4CA9-99DD-7512329E6F19}" srcOrd="0" destOrd="0" presId="urn:microsoft.com/office/officeart/2008/layout/HorizontalMultiLevelHierarchy"/>
    <dgm:cxn modelId="{013EA5F4-790C-4066-9056-E2262169D878}" type="presParOf" srcId="{94C67497-D325-4D75-93B2-78520F9A37BF}" destId="{D90F67B4-465D-4572-90FC-2E1B7E3EA9A9}" srcOrd="3" destOrd="0" presId="urn:microsoft.com/office/officeart/2008/layout/HorizontalMultiLevelHierarchy"/>
    <dgm:cxn modelId="{018E33D1-BECF-4DE9-8CE3-612F1AF3C896}" type="presParOf" srcId="{D90F67B4-465D-4572-90FC-2E1B7E3EA9A9}" destId="{E93056E5-6174-4566-8557-8832EE5DCBD2}" srcOrd="0" destOrd="0" presId="urn:microsoft.com/office/officeart/2008/layout/HorizontalMultiLevelHierarchy"/>
    <dgm:cxn modelId="{DCE3BF02-B543-4770-B5AD-2D470FCB1D8F}" type="presParOf" srcId="{D90F67B4-465D-4572-90FC-2E1B7E3EA9A9}" destId="{937F42AF-B3C6-4342-89B1-5FF768776BE9}" srcOrd="1" destOrd="0" presId="urn:microsoft.com/office/officeart/2008/layout/HorizontalMultiLevelHierarchy"/>
    <dgm:cxn modelId="{1EA5BD3E-942F-4099-A558-7777FD7E17F9}" type="presParOf" srcId="{94C67497-D325-4D75-93B2-78520F9A37BF}" destId="{98EEAF9E-F005-495C-AD4B-524DBD92C8BA}" srcOrd="4" destOrd="0" presId="urn:microsoft.com/office/officeart/2008/layout/HorizontalMultiLevelHierarchy"/>
    <dgm:cxn modelId="{61F43BFE-367B-4820-BEFB-68CA341F9713}" type="presParOf" srcId="{98EEAF9E-F005-495C-AD4B-524DBD92C8BA}" destId="{B25D07F9-DE6E-4A89-BE82-D906ADDC0B7D}" srcOrd="0" destOrd="0" presId="urn:microsoft.com/office/officeart/2008/layout/HorizontalMultiLevelHierarchy"/>
    <dgm:cxn modelId="{4E108798-FEA0-4889-81FB-4109BFB3F1F4}" type="presParOf" srcId="{94C67497-D325-4D75-93B2-78520F9A37BF}" destId="{CAA38E5D-D44D-4239-A60A-D495DE47CA68}" srcOrd="5" destOrd="0" presId="urn:microsoft.com/office/officeart/2008/layout/HorizontalMultiLevelHierarchy"/>
    <dgm:cxn modelId="{3542F4CB-8715-4F7F-B7A3-9248FC148C06}" type="presParOf" srcId="{CAA38E5D-D44D-4239-A60A-D495DE47CA68}" destId="{EC273675-D850-44F5-BF02-49468E3376AB}" srcOrd="0" destOrd="0" presId="urn:microsoft.com/office/officeart/2008/layout/HorizontalMultiLevelHierarchy"/>
    <dgm:cxn modelId="{1734EE2D-982B-4FAA-BCF8-574AB1D3DACC}" type="presParOf" srcId="{CAA38E5D-D44D-4239-A60A-D495DE47CA68}" destId="{371C388F-1144-4667-BBD1-453C6B87EEEE}"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58B9493-E00C-4A70-AC8A-B9FBC3F5B4EB}"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s-EC"/>
        </a:p>
      </dgm:t>
    </dgm:pt>
    <dgm:pt modelId="{6EFE2F49-3A2A-4FFD-8EC9-C3A05D18933C}">
      <dgm:prSet phldrT="[Texto]" phldr="1"/>
      <dgm:spPr/>
      <dgm:t>
        <a:bodyPr/>
        <a:lstStyle/>
        <a:p>
          <a:endParaRPr lang="es-EC"/>
        </a:p>
      </dgm:t>
    </dgm:pt>
    <dgm:pt modelId="{CC3B70D7-8857-49B9-8EF7-C6D717409CF6}" type="parTrans" cxnId="{17067B9C-CA31-4EDE-B3F0-960BE0DD7529}">
      <dgm:prSet/>
      <dgm:spPr/>
      <dgm:t>
        <a:bodyPr/>
        <a:lstStyle/>
        <a:p>
          <a:endParaRPr lang="es-EC"/>
        </a:p>
      </dgm:t>
    </dgm:pt>
    <dgm:pt modelId="{3CB44F12-B0FF-46C6-9A6A-32ECBEB85405}" type="sibTrans" cxnId="{17067B9C-CA31-4EDE-B3F0-960BE0DD7529}">
      <dgm:prSet/>
      <dgm:spPr/>
      <dgm:t>
        <a:bodyPr/>
        <a:lstStyle/>
        <a:p>
          <a:endParaRPr lang="es-EC"/>
        </a:p>
      </dgm:t>
    </dgm:pt>
    <dgm:pt modelId="{DA27D1FD-4337-451F-B11B-35BCE1E335CB}">
      <dgm:prSet phldrT="[Texto]"/>
      <dgm:spPr/>
      <dgm:t>
        <a:bodyPr/>
        <a:lstStyle/>
        <a:p>
          <a:r>
            <a:rPr lang="es-EC" dirty="0" smtClean="0"/>
            <a:t>Introducción</a:t>
          </a:r>
          <a:endParaRPr lang="es-EC" dirty="0"/>
        </a:p>
      </dgm:t>
    </dgm:pt>
    <dgm:pt modelId="{416D6B75-571F-42C1-92E4-66BB065D4E24}" type="parTrans" cxnId="{5360AC25-A03A-4D07-BE0A-3B124D4BD717}">
      <dgm:prSet/>
      <dgm:spPr/>
      <dgm:t>
        <a:bodyPr/>
        <a:lstStyle/>
        <a:p>
          <a:endParaRPr lang="es-EC"/>
        </a:p>
      </dgm:t>
    </dgm:pt>
    <dgm:pt modelId="{365251B9-BDC6-4D8F-B7EF-9D4118226036}" type="sibTrans" cxnId="{5360AC25-A03A-4D07-BE0A-3B124D4BD717}">
      <dgm:prSet/>
      <dgm:spPr/>
      <dgm:t>
        <a:bodyPr/>
        <a:lstStyle/>
        <a:p>
          <a:endParaRPr lang="es-EC"/>
        </a:p>
      </dgm:t>
    </dgm:pt>
    <dgm:pt modelId="{7E7C0769-7E4E-448D-AECD-157D41A5DEC4}">
      <dgm:prSet phldrT="[Texto]"/>
      <dgm:spPr/>
      <dgm:t>
        <a:bodyPr/>
        <a:lstStyle/>
        <a:p>
          <a:r>
            <a:rPr lang="es-EC" dirty="0" smtClean="0"/>
            <a:t>Organización del procedimiento de manejo ambiental</a:t>
          </a:r>
          <a:endParaRPr lang="es-EC" dirty="0"/>
        </a:p>
      </dgm:t>
    </dgm:pt>
    <dgm:pt modelId="{322DBAA6-5C17-41BC-9A2A-65D63BD89E3C}" type="parTrans" cxnId="{6ADE96B6-F762-4ED2-9ACE-2B79588808D5}">
      <dgm:prSet/>
      <dgm:spPr/>
      <dgm:t>
        <a:bodyPr/>
        <a:lstStyle/>
        <a:p>
          <a:endParaRPr lang="es-EC"/>
        </a:p>
      </dgm:t>
    </dgm:pt>
    <dgm:pt modelId="{EC0CE5A6-6D57-4B25-A2DB-81420B365764}" type="sibTrans" cxnId="{6ADE96B6-F762-4ED2-9ACE-2B79588808D5}">
      <dgm:prSet/>
      <dgm:spPr/>
      <dgm:t>
        <a:bodyPr/>
        <a:lstStyle/>
        <a:p>
          <a:endParaRPr lang="es-EC"/>
        </a:p>
      </dgm:t>
    </dgm:pt>
    <dgm:pt modelId="{F7B44E13-57F4-42FF-ADDA-04C766C3AD9B}">
      <dgm:prSet phldrT="[Texto]"/>
      <dgm:spPr/>
      <dgm:t>
        <a:bodyPr/>
        <a:lstStyle/>
        <a:p>
          <a:r>
            <a:rPr lang="es-EC" dirty="0" smtClean="0"/>
            <a:t>Código de conducta</a:t>
          </a:r>
          <a:endParaRPr lang="es-EC" dirty="0"/>
        </a:p>
      </dgm:t>
    </dgm:pt>
    <dgm:pt modelId="{89DB250C-5F52-4A07-9320-EF2AF0314EA7}" type="parTrans" cxnId="{FBB7D33F-5798-413F-8093-045E24CB1642}">
      <dgm:prSet/>
      <dgm:spPr/>
      <dgm:t>
        <a:bodyPr/>
        <a:lstStyle/>
        <a:p>
          <a:endParaRPr lang="es-EC"/>
        </a:p>
      </dgm:t>
    </dgm:pt>
    <dgm:pt modelId="{3E8C9C16-6627-427C-910C-196C03E5B631}" type="sibTrans" cxnId="{FBB7D33F-5798-413F-8093-045E24CB1642}">
      <dgm:prSet/>
      <dgm:spPr/>
      <dgm:t>
        <a:bodyPr/>
        <a:lstStyle/>
        <a:p>
          <a:endParaRPr lang="es-EC"/>
        </a:p>
      </dgm:t>
    </dgm:pt>
    <dgm:pt modelId="{A4C2A06B-C154-4BEE-83BE-C6B978B5DF6F}">
      <dgm:prSet phldrT="[Texto]"/>
      <dgm:spPr/>
      <dgm:t>
        <a:bodyPr/>
        <a:lstStyle/>
        <a:p>
          <a:r>
            <a:rPr lang="es-EC" dirty="0" smtClean="0"/>
            <a:t>Objetivos</a:t>
          </a:r>
          <a:endParaRPr lang="es-EC" dirty="0"/>
        </a:p>
      </dgm:t>
    </dgm:pt>
    <dgm:pt modelId="{AB09D33C-1708-48D8-9CDD-27598EA0D669}" type="parTrans" cxnId="{1BEEF5AB-49DE-4133-A7BB-00A33FC58044}">
      <dgm:prSet/>
      <dgm:spPr/>
      <dgm:t>
        <a:bodyPr/>
        <a:lstStyle/>
        <a:p>
          <a:endParaRPr lang="es-EC"/>
        </a:p>
      </dgm:t>
    </dgm:pt>
    <dgm:pt modelId="{AC782A6A-CD74-48FE-930F-7FFDB3008F1C}" type="sibTrans" cxnId="{1BEEF5AB-49DE-4133-A7BB-00A33FC58044}">
      <dgm:prSet/>
      <dgm:spPr/>
      <dgm:t>
        <a:bodyPr/>
        <a:lstStyle/>
        <a:p>
          <a:endParaRPr lang="es-EC"/>
        </a:p>
      </dgm:t>
    </dgm:pt>
    <dgm:pt modelId="{ECE4ECDD-8784-4794-BF1D-D3D750F7B4A2}">
      <dgm:prSet phldrT="[Texto]"/>
      <dgm:spPr/>
      <dgm:t>
        <a:bodyPr/>
        <a:lstStyle/>
        <a:p>
          <a:r>
            <a:rPr lang="es-EC" dirty="0" smtClean="0"/>
            <a:t>Organización</a:t>
          </a:r>
          <a:endParaRPr lang="es-EC" dirty="0"/>
        </a:p>
      </dgm:t>
    </dgm:pt>
    <dgm:pt modelId="{30031492-8FF1-4CE2-8523-23D603C4E907}" type="parTrans" cxnId="{BE430B3C-550A-4AD5-8DB1-6F76E411FC9E}">
      <dgm:prSet/>
      <dgm:spPr/>
      <dgm:t>
        <a:bodyPr/>
        <a:lstStyle/>
        <a:p>
          <a:endParaRPr lang="es-EC"/>
        </a:p>
      </dgm:t>
    </dgm:pt>
    <dgm:pt modelId="{2B657774-3B51-430F-82F5-6F6DC1D994F9}" type="sibTrans" cxnId="{BE430B3C-550A-4AD5-8DB1-6F76E411FC9E}">
      <dgm:prSet/>
      <dgm:spPr/>
      <dgm:t>
        <a:bodyPr/>
        <a:lstStyle/>
        <a:p>
          <a:endParaRPr lang="es-EC"/>
        </a:p>
      </dgm:t>
    </dgm:pt>
    <dgm:pt modelId="{7D0A0D69-AB3D-4D7A-94EF-03B84189FDD8}">
      <dgm:prSet phldrT="[Texto]"/>
      <dgm:spPr/>
      <dgm:t>
        <a:bodyPr/>
        <a:lstStyle/>
        <a:p>
          <a:r>
            <a:rPr lang="es-EC" dirty="0" smtClean="0"/>
            <a:t>Política ambiental de ESCICA</a:t>
          </a:r>
          <a:endParaRPr lang="es-EC" dirty="0"/>
        </a:p>
      </dgm:t>
    </dgm:pt>
    <dgm:pt modelId="{9F4C9732-9D17-4513-ADA5-EB4CC08988AD}" type="parTrans" cxnId="{943FA8ED-B6EA-43FE-8933-2CBC726A0697}">
      <dgm:prSet/>
      <dgm:spPr/>
      <dgm:t>
        <a:bodyPr/>
        <a:lstStyle/>
        <a:p>
          <a:endParaRPr lang="es-EC"/>
        </a:p>
      </dgm:t>
    </dgm:pt>
    <dgm:pt modelId="{16652A4D-E846-4481-A158-F0E24ECB4C2F}" type="sibTrans" cxnId="{943FA8ED-B6EA-43FE-8933-2CBC726A0697}">
      <dgm:prSet/>
      <dgm:spPr/>
      <dgm:t>
        <a:bodyPr/>
        <a:lstStyle/>
        <a:p>
          <a:endParaRPr lang="es-EC"/>
        </a:p>
      </dgm:t>
    </dgm:pt>
    <dgm:pt modelId="{4D821C1D-3B8D-432A-8F4A-AE20694F6694}">
      <dgm:prSet phldrT="[Texto]"/>
      <dgm:spPr/>
      <dgm:t>
        <a:bodyPr/>
        <a:lstStyle/>
        <a:p>
          <a:r>
            <a:rPr lang="es-EC" dirty="0" smtClean="0"/>
            <a:t>Estrategia de Pre-construcción</a:t>
          </a:r>
          <a:endParaRPr lang="es-EC" dirty="0"/>
        </a:p>
      </dgm:t>
    </dgm:pt>
    <dgm:pt modelId="{3D6EC016-A7E8-40CC-B7F7-FA9EA865E4C0}" type="parTrans" cxnId="{41EAA10F-0161-48C1-8777-9D704840818E}">
      <dgm:prSet/>
      <dgm:spPr/>
      <dgm:t>
        <a:bodyPr/>
        <a:lstStyle/>
        <a:p>
          <a:endParaRPr lang="es-EC"/>
        </a:p>
      </dgm:t>
    </dgm:pt>
    <dgm:pt modelId="{83F772E6-8D8A-4DFE-AFB1-2FD84DE238AC}" type="sibTrans" cxnId="{41EAA10F-0161-48C1-8777-9D704840818E}">
      <dgm:prSet/>
      <dgm:spPr/>
      <dgm:t>
        <a:bodyPr/>
        <a:lstStyle/>
        <a:p>
          <a:endParaRPr lang="es-EC"/>
        </a:p>
      </dgm:t>
    </dgm:pt>
    <dgm:pt modelId="{0667B03F-E7CA-4A46-9BAC-92F9B9169374}">
      <dgm:prSet phldrT="[Texto]"/>
      <dgm:spPr/>
      <dgm:t>
        <a:bodyPr/>
        <a:lstStyle/>
        <a:p>
          <a:r>
            <a:rPr lang="es-EC" dirty="0" smtClean="0"/>
            <a:t>Capacitación ambiental</a:t>
          </a:r>
          <a:endParaRPr lang="es-EC" dirty="0"/>
        </a:p>
      </dgm:t>
    </dgm:pt>
    <dgm:pt modelId="{04841620-EB2B-4A43-85D7-CB9DB81B7130}" type="parTrans" cxnId="{C3AD6AB3-E535-4464-9E99-11FC11B38C8D}">
      <dgm:prSet/>
      <dgm:spPr/>
      <dgm:t>
        <a:bodyPr/>
        <a:lstStyle/>
        <a:p>
          <a:endParaRPr lang="es-EC"/>
        </a:p>
      </dgm:t>
    </dgm:pt>
    <dgm:pt modelId="{D0FAFF49-B4C8-46FB-B54C-0D640A3FB89E}" type="sibTrans" cxnId="{C3AD6AB3-E535-4464-9E99-11FC11B38C8D}">
      <dgm:prSet/>
      <dgm:spPr/>
      <dgm:t>
        <a:bodyPr/>
        <a:lstStyle/>
        <a:p>
          <a:endParaRPr lang="es-EC"/>
        </a:p>
      </dgm:t>
    </dgm:pt>
    <dgm:pt modelId="{BF7BAFA5-66C2-4DEC-823E-972AEA65B46F}">
      <dgm:prSet phldrT="[Texto]"/>
      <dgm:spPr/>
      <dgm:t>
        <a:bodyPr/>
        <a:lstStyle/>
        <a:p>
          <a:r>
            <a:rPr lang="es-EC" dirty="0" smtClean="0"/>
            <a:t>Manejo de desechos</a:t>
          </a:r>
          <a:endParaRPr lang="es-EC" dirty="0"/>
        </a:p>
      </dgm:t>
    </dgm:pt>
    <dgm:pt modelId="{5CF941F4-8FAA-414B-9E6B-8F1BE3199CB0}" type="parTrans" cxnId="{A94E236E-1A06-4560-AE69-135050B00FB7}">
      <dgm:prSet/>
      <dgm:spPr/>
      <dgm:t>
        <a:bodyPr/>
        <a:lstStyle/>
        <a:p>
          <a:endParaRPr lang="es-EC"/>
        </a:p>
      </dgm:t>
    </dgm:pt>
    <dgm:pt modelId="{30D1CE23-5A2C-4959-81CE-2488D8AF4E61}" type="sibTrans" cxnId="{A94E236E-1A06-4560-AE69-135050B00FB7}">
      <dgm:prSet/>
      <dgm:spPr/>
      <dgm:t>
        <a:bodyPr/>
        <a:lstStyle/>
        <a:p>
          <a:endParaRPr lang="es-EC"/>
        </a:p>
      </dgm:t>
    </dgm:pt>
    <dgm:pt modelId="{B5317D6C-E099-4020-A1BE-F7A28086DCF2}" type="pres">
      <dgm:prSet presAssocID="{D58B9493-E00C-4A70-AC8A-B9FBC3F5B4EB}" presName="vert0" presStyleCnt="0">
        <dgm:presLayoutVars>
          <dgm:dir/>
          <dgm:animOne val="branch"/>
          <dgm:animLvl val="lvl"/>
        </dgm:presLayoutVars>
      </dgm:prSet>
      <dgm:spPr/>
      <dgm:t>
        <a:bodyPr/>
        <a:lstStyle/>
        <a:p>
          <a:endParaRPr lang="es-EC"/>
        </a:p>
      </dgm:t>
    </dgm:pt>
    <dgm:pt modelId="{D795AC89-8C6E-48FB-83F4-17ED3F87E384}" type="pres">
      <dgm:prSet presAssocID="{6EFE2F49-3A2A-4FFD-8EC9-C3A05D18933C}" presName="thickLine" presStyleLbl="alignNode1" presStyleIdx="0" presStyleCnt="1"/>
      <dgm:spPr/>
    </dgm:pt>
    <dgm:pt modelId="{21857D71-2641-4919-9408-8AE737322197}" type="pres">
      <dgm:prSet presAssocID="{6EFE2F49-3A2A-4FFD-8EC9-C3A05D18933C}" presName="horz1" presStyleCnt="0"/>
      <dgm:spPr/>
    </dgm:pt>
    <dgm:pt modelId="{70C884EE-64B4-4D99-93F1-218A133A4B64}" type="pres">
      <dgm:prSet presAssocID="{6EFE2F49-3A2A-4FFD-8EC9-C3A05D18933C}" presName="tx1" presStyleLbl="revTx" presStyleIdx="0" presStyleCnt="10"/>
      <dgm:spPr/>
      <dgm:t>
        <a:bodyPr/>
        <a:lstStyle/>
        <a:p>
          <a:endParaRPr lang="es-EC"/>
        </a:p>
      </dgm:t>
    </dgm:pt>
    <dgm:pt modelId="{EA97E58D-439C-4444-A6AB-8117DCAD2740}" type="pres">
      <dgm:prSet presAssocID="{6EFE2F49-3A2A-4FFD-8EC9-C3A05D18933C}" presName="vert1" presStyleCnt="0"/>
      <dgm:spPr/>
    </dgm:pt>
    <dgm:pt modelId="{08B66735-17BB-40E8-8DF2-2EC551A72C30}" type="pres">
      <dgm:prSet presAssocID="{DA27D1FD-4337-451F-B11B-35BCE1E335CB}" presName="vertSpace2a" presStyleCnt="0"/>
      <dgm:spPr/>
    </dgm:pt>
    <dgm:pt modelId="{6945082C-17E2-4079-922E-24A475488B5D}" type="pres">
      <dgm:prSet presAssocID="{DA27D1FD-4337-451F-B11B-35BCE1E335CB}" presName="horz2" presStyleCnt="0"/>
      <dgm:spPr/>
    </dgm:pt>
    <dgm:pt modelId="{35ADDC24-7360-4157-BE3A-C0373B37D009}" type="pres">
      <dgm:prSet presAssocID="{DA27D1FD-4337-451F-B11B-35BCE1E335CB}" presName="horzSpace2" presStyleCnt="0"/>
      <dgm:spPr/>
    </dgm:pt>
    <dgm:pt modelId="{7CA0533C-79B3-4E3D-BCFF-D75B7E688EC3}" type="pres">
      <dgm:prSet presAssocID="{DA27D1FD-4337-451F-B11B-35BCE1E335CB}" presName="tx2" presStyleLbl="revTx" presStyleIdx="1" presStyleCnt="10"/>
      <dgm:spPr/>
      <dgm:t>
        <a:bodyPr/>
        <a:lstStyle/>
        <a:p>
          <a:endParaRPr lang="es-EC"/>
        </a:p>
      </dgm:t>
    </dgm:pt>
    <dgm:pt modelId="{52811E39-9B95-43B3-9540-B48280F0C673}" type="pres">
      <dgm:prSet presAssocID="{DA27D1FD-4337-451F-B11B-35BCE1E335CB}" presName="vert2" presStyleCnt="0"/>
      <dgm:spPr/>
    </dgm:pt>
    <dgm:pt modelId="{B5540046-CA98-497D-A68F-750ADDDCDDF2}" type="pres">
      <dgm:prSet presAssocID="{DA27D1FD-4337-451F-B11B-35BCE1E335CB}" presName="thinLine2b" presStyleLbl="callout" presStyleIdx="0" presStyleCnt="9"/>
      <dgm:spPr/>
    </dgm:pt>
    <dgm:pt modelId="{A17EF71B-2C6A-45C2-B2A0-28F06C3B3FAC}" type="pres">
      <dgm:prSet presAssocID="{DA27D1FD-4337-451F-B11B-35BCE1E335CB}" presName="vertSpace2b" presStyleCnt="0"/>
      <dgm:spPr/>
    </dgm:pt>
    <dgm:pt modelId="{689AC0E7-3BCB-4381-AF20-71FBF446CA37}" type="pres">
      <dgm:prSet presAssocID="{A4C2A06B-C154-4BEE-83BE-C6B978B5DF6F}" presName="horz2" presStyleCnt="0"/>
      <dgm:spPr/>
    </dgm:pt>
    <dgm:pt modelId="{DD3EF9A2-D333-4566-A649-ABD256A22BDB}" type="pres">
      <dgm:prSet presAssocID="{A4C2A06B-C154-4BEE-83BE-C6B978B5DF6F}" presName="horzSpace2" presStyleCnt="0"/>
      <dgm:spPr/>
    </dgm:pt>
    <dgm:pt modelId="{3019F807-0367-470F-A1F5-96B25672D125}" type="pres">
      <dgm:prSet presAssocID="{A4C2A06B-C154-4BEE-83BE-C6B978B5DF6F}" presName="tx2" presStyleLbl="revTx" presStyleIdx="2" presStyleCnt="10"/>
      <dgm:spPr/>
      <dgm:t>
        <a:bodyPr/>
        <a:lstStyle/>
        <a:p>
          <a:endParaRPr lang="es-EC"/>
        </a:p>
      </dgm:t>
    </dgm:pt>
    <dgm:pt modelId="{FA52A112-C47C-43A2-85CA-B80E21AB1E21}" type="pres">
      <dgm:prSet presAssocID="{A4C2A06B-C154-4BEE-83BE-C6B978B5DF6F}" presName="vert2" presStyleCnt="0"/>
      <dgm:spPr/>
    </dgm:pt>
    <dgm:pt modelId="{D09F7D0F-91BF-4BF2-9F6B-8B345194EED7}" type="pres">
      <dgm:prSet presAssocID="{A4C2A06B-C154-4BEE-83BE-C6B978B5DF6F}" presName="thinLine2b" presStyleLbl="callout" presStyleIdx="1" presStyleCnt="9"/>
      <dgm:spPr/>
    </dgm:pt>
    <dgm:pt modelId="{4A9CCEE3-B206-4E4F-A17B-3A5AD508837E}" type="pres">
      <dgm:prSet presAssocID="{A4C2A06B-C154-4BEE-83BE-C6B978B5DF6F}" presName="vertSpace2b" presStyleCnt="0"/>
      <dgm:spPr/>
    </dgm:pt>
    <dgm:pt modelId="{79BA0391-43E1-4BC2-9FFF-55CBA1305000}" type="pres">
      <dgm:prSet presAssocID="{ECE4ECDD-8784-4794-BF1D-D3D750F7B4A2}" presName="horz2" presStyleCnt="0"/>
      <dgm:spPr/>
    </dgm:pt>
    <dgm:pt modelId="{C98E388B-DF3D-46C0-BD40-00C3DDFECF16}" type="pres">
      <dgm:prSet presAssocID="{ECE4ECDD-8784-4794-BF1D-D3D750F7B4A2}" presName="horzSpace2" presStyleCnt="0"/>
      <dgm:spPr/>
    </dgm:pt>
    <dgm:pt modelId="{CE97771B-DF6E-4D6B-9CBC-C912FC259B4C}" type="pres">
      <dgm:prSet presAssocID="{ECE4ECDD-8784-4794-BF1D-D3D750F7B4A2}" presName="tx2" presStyleLbl="revTx" presStyleIdx="3" presStyleCnt="10"/>
      <dgm:spPr/>
      <dgm:t>
        <a:bodyPr/>
        <a:lstStyle/>
        <a:p>
          <a:endParaRPr lang="es-EC"/>
        </a:p>
      </dgm:t>
    </dgm:pt>
    <dgm:pt modelId="{B4DEEDB4-05C2-4CB2-B3FE-135EECF9578A}" type="pres">
      <dgm:prSet presAssocID="{ECE4ECDD-8784-4794-BF1D-D3D750F7B4A2}" presName="vert2" presStyleCnt="0"/>
      <dgm:spPr/>
    </dgm:pt>
    <dgm:pt modelId="{BCFAF630-3AD3-4B4F-9CF4-135344E5B33F}" type="pres">
      <dgm:prSet presAssocID="{ECE4ECDD-8784-4794-BF1D-D3D750F7B4A2}" presName="thinLine2b" presStyleLbl="callout" presStyleIdx="2" presStyleCnt="9"/>
      <dgm:spPr/>
    </dgm:pt>
    <dgm:pt modelId="{B2417F51-B1C2-48FA-8A86-7027614DEC00}" type="pres">
      <dgm:prSet presAssocID="{ECE4ECDD-8784-4794-BF1D-D3D750F7B4A2}" presName="vertSpace2b" presStyleCnt="0"/>
      <dgm:spPr/>
    </dgm:pt>
    <dgm:pt modelId="{E5274CD8-295D-4DF5-8853-D4A292B26AE2}" type="pres">
      <dgm:prSet presAssocID="{7E7C0769-7E4E-448D-AECD-157D41A5DEC4}" presName="horz2" presStyleCnt="0"/>
      <dgm:spPr/>
    </dgm:pt>
    <dgm:pt modelId="{20F2DC0D-B8AC-4066-B57B-C92992DB077F}" type="pres">
      <dgm:prSet presAssocID="{7E7C0769-7E4E-448D-AECD-157D41A5DEC4}" presName="horzSpace2" presStyleCnt="0"/>
      <dgm:spPr/>
    </dgm:pt>
    <dgm:pt modelId="{B973A0FF-10BB-49CE-9DB5-38C392FE5ECB}" type="pres">
      <dgm:prSet presAssocID="{7E7C0769-7E4E-448D-AECD-157D41A5DEC4}" presName="tx2" presStyleLbl="revTx" presStyleIdx="4" presStyleCnt="10"/>
      <dgm:spPr/>
      <dgm:t>
        <a:bodyPr/>
        <a:lstStyle/>
        <a:p>
          <a:endParaRPr lang="es-EC"/>
        </a:p>
      </dgm:t>
    </dgm:pt>
    <dgm:pt modelId="{DFBF4B73-B253-4413-B665-C568134442CC}" type="pres">
      <dgm:prSet presAssocID="{7E7C0769-7E4E-448D-AECD-157D41A5DEC4}" presName="vert2" presStyleCnt="0"/>
      <dgm:spPr/>
    </dgm:pt>
    <dgm:pt modelId="{ABB2B325-C10C-48C5-84A6-9BA08928607A}" type="pres">
      <dgm:prSet presAssocID="{7E7C0769-7E4E-448D-AECD-157D41A5DEC4}" presName="thinLine2b" presStyleLbl="callout" presStyleIdx="3" presStyleCnt="9"/>
      <dgm:spPr/>
    </dgm:pt>
    <dgm:pt modelId="{CB70D476-5BFD-4770-8A8D-7699E7129528}" type="pres">
      <dgm:prSet presAssocID="{7E7C0769-7E4E-448D-AECD-157D41A5DEC4}" presName="vertSpace2b" presStyleCnt="0"/>
      <dgm:spPr/>
    </dgm:pt>
    <dgm:pt modelId="{52E90658-1FC8-4D7D-B547-0CAF045C6EF3}" type="pres">
      <dgm:prSet presAssocID="{7D0A0D69-AB3D-4D7A-94EF-03B84189FDD8}" presName="horz2" presStyleCnt="0"/>
      <dgm:spPr/>
    </dgm:pt>
    <dgm:pt modelId="{71C5DBBF-6AD9-479B-B52F-700CC8B7D448}" type="pres">
      <dgm:prSet presAssocID="{7D0A0D69-AB3D-4D7A-94EF-03B84189FDD8}" presName="horzSpace2" presStyleCnt="0"/>
      <dgm:spPr/>
    </dgm:pt>
    <dgm:pt modelId="{64266172-D540-450C-BD46-A893A69657E5}" type="pres">
      <dgm:prSet presAssocID="{7D0A0D69-AB3D-4D7A-94EF-03B84189FDD8}" presName="tx2" presStyleLbl="revTx" presStyleIdx="5" presStyleCnt="10"/>
      <dgm:spPr/>
      <dgm:t>
        <a:bodyPr/>
        <a:lstStyle/>
        <a:p>
          <a:endParaRPr lang="es-EC"/>
        </a:p>
      </dgm:t>
    </dgm:pt>
    <dgm:pt modelId="{A8A16DF2-B620-409A-BE59-03139B2BFD5A}" type="pres">
      <dgm:prSet presAssocID="{7D0A0D69-AB3D-4D7A-94EF-03B84189FDD8}" presName="vert2" presStyleCnt="0"/>
      <dgm:spPr/>
    </dgm:pt>
    <dgm:pt modelId="{92EAF4CF-37D3-42D3-8721-82DD5E42BB83}" type="pres">
      <dgm:prSet presAssocID="{7D0A0D69-AB3D-4D7A-94EF-03B84189FDD8}" presName="thinLine2b" presStyleLbl="callout" presStyleIdx="4" presStyleCnt="9"/>
      <dgm:spPr/>
    </dgm:pt>
    <dgm:pt modelId="{A3D48C28-5F3D-41D1-9205-6AFAF82A9593}" type="pres">
      <dgm:prSet presAssocID="{7D0A0D69-AB3D-4D7A-94EF-03B84189FDD8}" presName="vertSpace2b" presStyleCnt="0"/>
      <dgm:spPr/>
    </dgm:pt>
    <dgm:pt modelId="{AF28B857-A1CE-437F-AC47-D226A9BC483C}" type="pres">
      <dgm:prSet presAssocID="{4D821C1D-3B8D-432A-8F4A-AE20694F6694}" presName="horz2" presStyleCnt="0"/>
      <dgm:spPr/>
    </dgm:pt>
    <dgm:pt modelId="{B9C458D0-88D3-4876-9A36-0C38B0E5654A}" type="pres">
      <dgm:prSet presAssocID="{4D821C1D-3B8D-432A-8F4A-AE20694F6694}" presName="horzSpace2" presStyleCnt="0"/>
      <dgm:spPr/>
    </dgm:pt>
    <dgm:pt modelId="{F7D3654F-937C-43D3-BD06-41592383BE19}" type="pres">
      <dgm:prSet presAssocID="{4D821C1D-3B8D-432A-8F4A-AE20694F6694}" presName="tx2" presStyleLbl="revTx" presStyleIdx="6" presStyleCnt="10"/>
      <dgm:spPr/>
      <dgm:t>
        <a:bodyPr/>
        <a:lstStyle/>
        <a:p>
          <a:endParaRPr lang="es-EC"/>
        </a:p>
      </dgm:t>
    </dgm:pt>
    <dgm:pt modelId="{4DC8EDE9-5812-409B-BC91-5B96D47E81B4}" type="pres">
      <dgm:prSet presAssocID="{4D821C1D-3B8D-432A-8F4A-AE20694F6694}" presName="vert2" presStyleCnt="0"/>
      <dgm:spPr/>
    </dgm:pt>
    <dgm:pt modelId="{EEFF6E36-EB9F-40CA-B6B2-1E15DD69ECBA}" type="pres">
      <dgm:prSet presAssocID="{4D821C1D-3B8D-432A-8F4A-AE20694F6694}" presName="thinLine2b" presStyleLbl="callout" presStyleIdx="5" presStyleCnt="9"/>
      <dgm:spPr/>
    </dgm:pt>
    <dgm:pt modelId="{522BC06D-B503-4FCA-91AC-BD14BCA8DEF5}" type="pres">
      <dgm:prSet presAssocID="{4D821C1D-3B8D-432A-8F4A-AE20694F6694}" presName="vertSpace2b" presStyleCnt="0"/>
      <dgm:spPr/>
    </dgm:pt>
    <dgm:pt modelId="{BE1B4FBF-7095-4231-A49D-87A283A14525}" type="pres">
      <dgm:prSet presAssocID="{0667B03F-E7CA-4A46-9BAC-92F9B9169374}" presName="horz2" presStyleCnt="0"/>
      <dgm:spPr/>
    </dgm:pt>
    <dgm:pt modelId="{5CFFEE04-763E-415C-9C56-AA820837057C}" type="pres">
      <dgm:prSet presAssocID="{0667B03F-E7CA-4A46-9BAC-92F9B9169374}" presName="horzSpace2" presStyleCnt="0"/>
      <dgm:spPr/>
    </dgm:pt>
    <dgm:pt modelId="{FFC0C561-75A2-40CF-9D73-D641DD19CF9A}" type="pres">
      <dgm:prSet presAssocID="{0667B03F-E7CA-4A46-9BAC-92F9B9169374}" presName="tx2" presStyleLbl="revTx" presStyleIdx="7" presStyleCnt="10"/>
      <dgm:spPr/>
      <dgm:t>
        <a:bodyPr/>
        <a:lstStyle/>
        <a:p>
          <a:endParaRPr lang="es-EC"/>
        </a:p>
      </dgm:t>
    </dgm:pt>
    <dgm:pt modelId="{74BD9415-FE98-4BD7-A763-600BD9F01B45}" type="pres">
      <dgm:prSet presAssocID="{0667B03F-E7CA-4A46-9BAC-92F9B9169374}" presName="vert2" presStyleCnt="0"/>
      <dgm:spPr/>
    </dgm:pt>
    <dgm:pt modelId="{2FBCCE14-72AA-4C4B-92D4-1C739175FE72}" type="pres">
      <dgm:prSet presAssocID="{0667B03F-E7CA-4A46-9BAC-92F9B9169374}" presName="thinLine2b" presStyleLbl="callout" presStyleIdx="6" presStyleCnt="9"/>
      <dgm:spPr/>
    </dgm:pt>
    <dgm:pt modelId="{3007BEC0-A7A5-424A-A671-2965C0F5F93C}" type="pres">
      <dgm:prSet presAssocID="{0667B03F-E7CA-4A46-9BAC-92F9B9169374}" presName="vertSpace2b" presStyleCnt="0"/>
      <dgm:spPr/>
    </dgm:pt>
    <dgm:pt modelId="{80AA22CB-2ABB-4F46-80E6-EE665396B160}" type="pres">
      <dgm:prSet presAssocID="{F7B44E13-57F4-42FF-ADDA-04C766C3AD9B}" presName="horz2" presStyleCnt="0"/>
      <dgm:spPr/>
    </dgm:pt>
    <dgm:pt modelId="{6C6B68A4-B316-4A3F-B0E1-C1D0C62DEA77}" type="pres">
      <dgm:prSet presAssocID="{F7B44E13-57F4-42FF-ADDA-04C766C3AD9B}" presName="horzSpace2" presStyleCnt="0"/>
      <dgm:spPr/>
    </dgm:pt>
    <dgm:pt modelId="{E162B6D5-FD17-4289-B813-6EF95A8049CA}" type="pres">
      <dgm:prSet presAssocID="{F7B44E13-57F4-42FF-ADDA-04C766C3AD9B}" presName="tx2" presStyleLbl="revTx" presStyleIdx="8" presStyleCnt="10"/>
      <dgm:spPr/>
      <dgm:t>
        <a:bodyPr/>
        <a:lstStyle/>
        <a:p>
          <a:endParaRPr lang="es-EC"/>
        </a:p>
      </dgm:t>
    </dgm:pt>
    <dgm:pt modelId="{21FFBD7B-0967-4FF4-9806-FD74572DB74A}" type="pres">
      <dgm:prSet presAssocID="{F7B44E13-57F4-42FF-ADDA-04C766C3AD9B}" presName="vert2" presStyleCnt="0"/>
      <dgm:spPr/>
    </dgm:pt>
    <dgm:pt modelId="{809BA564-D24D-4E3F-B87C-A70C2CFC22E2}" type="pres">
      <dgm:prSet presAssocID="{F7B44E13-57F4-42FF-ADDA-04C766C3AD9B}" presName="thinLine2b" presStyleLbl="callout" presStyleIdx="7" presStyleCnt="9"/>
      <dgm:spPr/>
    </dgm:pt>
    <dgm:pt modelId="{13AEDCDE-A5AD-4964-9C03-67E72887D57F}" type="pres">
      <dgm:prSet presAssocID="{F7B44E13-57F4-42FF-ADDA-04C766C3AD9B}" presName="vertSpace2b" presStyleCnt="0"/>
      <dgm:spPr/>
    </dgm:pt>
    <dgm:pt modelId="{B02ABE72-CB81-40B5-8F04-1763922224C4}" type="pres">
      <dgm:prSet presAssocID="{BF7BAFA5-66C2-4DEC-823E-972AEA65B46F}" presName="horz2" presStyleCnt="0"/>
      <dgm:spPr/>
    </dgm:pt>
    <dgm:pt modelId="{92F95658-C28C-4F68-A7E3-10B492CDEE1D}" type="pres">
      <dgm:prSet presAssocID="{BF7BAFA5-66C2-4DEC-823E-972AEA65B46F}" presName="horzSpace2" presStyleCnt="0"/>
      <dgm:spPr/>
    </dgm:pt>
    <dgm:pt modelId="{4E54A0E8-6FC3-4D96-A7DB-B8F110FC725C}" type="pres">
      <dgm:prSet presAssocID="{BF7BAFA5-66C2-4DEC-823E-972AEA65B46F}" presName="tx2" presStyleLbl="revTx" presStyleIdx="9" presStyleCnt="10"/>
      <dgm:spPr/>
      <dgm:t>
        <a:bodyPr/>
        <a:lstStyle/>
        <a:p>
          <a:endParaRPr lang="es-EC"/>
        </a:p>
      </dgm:t>
    </dgm:pt>
    <dgm:pt modelId="{E5ACC26F-20CA-47F4-BFEA-BE6142605928}" type="pres">
      <dgm:prSet presAssocID="{BF7BAFA5-66C2-4DEC-823E-972AEA65B46F}" presName="vert2" presStyleCnt="0"/>
      <dgm:spPr/>
    </dgm:pt>
    <dgm:pt modelId="{278B052D-C748-4A61-8AE1-B6A7D5EF18A3}" type="pres">
      <dgm:prSet presAssocID="{BF7BAFA5-66C2-4DEC-823E-972AEA65B46F}" presName="thinLine2b" presStyleLbl="callout" presStyleIdx="8" presStyleCnt="9"/>
      <dgm:spPr/>
    </dgm:pt>
    <dgm:pt modelId="{40F33B66-E5BF-49F5-BD40-1E68736D6C5B}" type="pres">
      <dgm:prSet presAssocID="{BF7BAFA5-66C2-4DEC-823E-972AEA65B46F}" presName="vertSpace2b" presStyleCnt="0"/>
      <dgm:spPr/>
    </dgm:pt>
  </dgm:ptLst>
  <dgm:cxnLst>
    <dgm:cxn modelId="{6A97F489-9845-4717-ADAB-A0CEA01A03EF}" type="presOf" srcId="{4D821C1D-3B8D-432A-8F4A-AE20694F6694}" destId="{F7D3654F-937C-43D3-BD06-41592383BE19}" srcOrd="0" destOrd="0" presId="urn:microsoft.com/office/officeart/2008/layout/LinedList"/>
    <dgm:cxn modelId="{6ADE96B6-F762-4ED2-9ACE-2B79588808D5}" srcId="{6EFE2F49-3A2A-4FFD-8EC9-C3A05D18933C}" destId="{7E7C0769-7E4E-448D-AECD-157D41A5DEC4}" srcOrd="3" destOrd="0" parTransId="{322DBAA6-5C17-41BC-9A2A-65D63BD89E3C}" sibTransId="{EC0CE5A6-6D57-4B25-A2DB-81420B365764}"/>
    <dgm:cxn modelId="{17067B9C-CA31-4EDE-B3F0-960BE0DD7529}" srcId="{D58B9493-E00C-4A70-AC8A-B9FBC3F5B4EB}" destId="{6EFE2F49-3A2A-4FFD-8EC9-C3A05D18933C}" srcOrd="0" destOrd="0" parTransId="{CC3B70D7-8857-49B9-8EF7-C6D717409CF6}" sibTransId="{3CB44F12-B0FF-46C6-9A6A-32ECBEB85405}"/>
    <dgm:cxn modelId="{E66EAD7F-AB56-4B90-B4CA-6E639B530F50}" type="presOf" srcId="{D58B9493-E00C-4A70-AC8A-B9FBC3F5B4EB}" destId="{B5317D6C-E099-4020-A1BE-F7A28086DCF2}" srcOrd="0" destOrd="0" presId="urn:microsoft.com/office/officeart/2008/layout/LinedList"/>
    <dgm:cxn modelId="{66BF7B0D-75D2-4554-938C-500B7F170AA5}" type="presOf" srcId="{0667B03F-E7CA-4A46-9BAC-92F9B9169374}" destId="{FFC0C561-75A2-40CF-9D73-D641DD19CF9A}" srcOrd="0" destOrd="0" presId="urn:microsoft.com/office/officeart/2008/layout/LinedList"/>
    <dgm:cxn modelId="{A94E236E-1A06-4560-AE69-135050B00FB7}" srcId="{6EFE2F49-3A2A-4FFD-8EC9-C3A05D18933C}" destId="{BF7BAFA5-66C2-4DEC-823E-972AEA65B46F}" srcOrd="8" destOrd="0" parTransId="{5CF941F4-8FAA-414B-9E6B-8F1BE3199CB0}" sibTransId="{30D1CE23-5A2C-4959-81CE-2488D8AF4E61}"/>
    <dgm:cxn modelId="{ADCA7E9B-3387-469C-BD22-0C8ADA6B15DC}" type="presOf" srcId="{BF7BAFA5-66C2-4DEC-823E-972AEA65B46F}" destId="{4E54A0E8-6FC3-4D96-A7DB-B8F110FC725C}" srcOrd="0" destOrd="0" presId="urn:microsoft.com/office/officeart/2008/layout/LinedList"/>
    <dgm:cxn modelId="{2A78B7C1-11C2-413C-B198-A747233F99B3}" type="presOf" srcId="{7D0A0D69-AB3D-4D7A-94EF-03B84189FDD8}" destId="{64266172-D540-450C-BD46-A893A69657E5}" srcOrd="0" destOrd="0" presId="urn:microsoft.com/office/officeart/2008/layout/LinedList"/>
    <dgm:cxn modelId="{191A0960-ECF5-4B44-9034-B13CA89BA736}" type="presOf" srcId="{6EFE2F49-3A2A-4FFD-8EC9-C3A05D18933C}" destId="{70C884EE-64B4-4D99-93F1-218A133A4B64}" srcOrd="0" destOrd="0" presId="urn:microsoft.com/office/officeart/2008/layout/LinedList"/>
    <dgm:cxn modelId="{C265CCA3-9CCF-49C0-8397-DC26F38DF7D8}" type="presOf" srcId="{A4C2A06B-C154-4BEE-83BE-C6B978B5DF6F}" destId="{3019F807-0367-470F-A1F5-96B25672D125}" srcOrd="0" destOrd="0" presId="urn:microsoft.com/office/officeart/2008/layout/LinedList"/>
    <dgm:cxn modelId="{1BEEF5AB-49DE-4133-A7BB-00A33FC58044}" srcId="{6EFE2F49-3A2A-4FFD-8EC9-C3A05D18933C}" destId="{A4C2A06B-C154-4BEE-83BE-C6B978B5DF6F}" srcOrd="1" destOrd="0" parTransId="{AB09D33C-1708-48D8-9CDD-27598EA0D669}" sibTransId="{AC782A6A-CD74-48FE-930F-7FFDB3008F1C}"/>
    <dgm:cxn modelId="{C3AD6AB3-E535-4464-9E99-11FC11B38C8D}" srcId="{6EFE2F49-3A2A-4FFD-8EC9-C3A05D18933C}" destId="{0667B03F-E7CA-4A46-9BAC-92F9B9169374}" srcOrd="6" destOrd="0" parTransId="{04841620-EB2B-4A43-85D7-CB9DB81B7130}" sibTransId="{D0FAFF49-B4C8-46FB-B54C-0D640A3FB89E}"/>
    <dgm:cxn modelId="{2F82F0C6-94B8-4544-A2D4-F02EA14F52A6}" type="presOf" srcId="{ECE4ECDD-8784-4794-BF1D-D3D750F7B4A2}" destId="{CE97771B-DF6E-4D6B-9CBC-C912FC259B4C}" srcOrd="0" destOrd="0" presId="urn:microsoft.com/office/officeart/2008/layout/LinedList"/>
    <dgm:cxn modelId="{FBB7D33F-5798-413F-8093-045E24CB1642}" srcId="{6EFE2F49-3A2A-4FFD-8EC9-C3A05D18933C}" destId="{F7B44E13-57F4-42FF-ADDA-04C766C3AD9B}" srcOrd="7" destOrd="0" parTransId="{89DB250C-5F52-4A07-9320-EF2AF0314EA7}" sibTransId="{3E8C9C16-6627-427C-910C-196C03E5B631}"/>
    <dgm:cxn modelId="{BE430B3C-550A-4AD5-8DB1-6F76E411FC9E}" srcId="{6EFE2F49-3A2A-4FFD-8EC9-C3A05D18933C}" destId="{ECE4ECDD-8784-4794-BF1D-D3D750F7B4A2}" srcOrd="2" destOrd="0" parTransId="{30031492-8FF1-4CE2-8523-23D603C4E907}" sibTransId="{2B657774-3B51-430F-82F5-6F6DC1D994F9}"/>
    <dgm:cxn modelId="{943FA8ED-B6EA-43FE-8933-2CBC726A0697}" srcId="{6EFE2F49-3A2A-4FFD-8EC9-C3A05D18933C}" destId="{7D0A0D69-AB3D-4D7A-94EF-03B84189FDD8}" srcOrd="4" destOrd="0" parTransId="{9F4C9732-9D17-4513-ADA5-EB4CC08988AD}" sibTransId="{16652A4D-E846-4481-A158-F0E24ECB4C2F}"/>
    <dgm:cxn modelId="{5360AC25-A03A-4D07-BE0A-3B124D4BD717}" srcId="{6EFE2F49-3A2A-4FFD-8EC9-C3A05D18933C}" destId="{DA27D1FD-4337-451F-B11B-35BCE1E335CB}" srcOrd="0" destOrd="0" parTransId="{416D6B75-571F-42C1-92E4-66BB065D4E24}" sibTransId="{365251B9-BDC6-4D8F-B7EF-9D4118226036}"/>
    <dgm:cxn modelId="{41EAA10F-0161-48C1-8777-9D704840818E}" srcId="{6EFE2F49-3A2A-4FFD-8EC9-C3A05D18933C}" destId="{4D821C1D-3B8D-432A-8F4A-AE20694F6694}" srcOrd="5" destOrd="0" parTransId="{3D6EC016-A7E8-40CC-B7F7-FA9EA865E4C0}" sibTransId="{83F772E6-8D8A-4DFE-AFB1-2FD84DE238AC}"/>
    <dgm:cxn modelId="{D80CCE22-36A7-489F-9555-50C5AF62FC3C}" type="presOf" srcId="{7E7C0769-7E4E-448D-AECD-157D41A5DEC4}" destId="{B973A0FF-10BB-49CE-9DB5-38C392FE5ECB}" srcOrd="0" destOrd="0" presId="urn:microsoft.com/office/officeart/2008/layout/LinedList"/>
    <dgm:cxn modelId="{D7F4B709-6A10-44F4-AE09-6B96A09AC83F}" type="presOf" srcId="{DA27D1FD-4337-451F-B11B-35BCE1E335CB}" destId="{7CA0533C-79B3-4E3D-BCFF-D75B7E688EC3}" srcOrd="0" destOrd="0" presId="urn:microsoft.com/office/officeart/2008/layout/LinedList"/>
    <dgm:cxn modelId="{E938ADDB-ACB9-4AA1-AE60-C0F11DF20D19}" type="presOf" srcId="{F7B44E13-57F4-42FF-ADDA-04C766C3AD9B}" destId="{E162B6D5-FD17-4289-B813-6EF95A8049CA}" srcOrd="0" destOrd="0" presId="urn:microsoft.com/office/officeart/2008/layout/LinedList"/>
    <dgm:cxn modelId="{31F6DC0A-A0A5-4767-974C-1C81AC8FC93A}" type="presParOf" srcId="{B5317D6C-E099-4020-A1BE-F7A28086DCF2}" destId="{D795AC89-8C6E-48FB-83F4-17ED3F87E384}" srcOrd="0" destOrd="0" presId="urn:microsoft.com/office/officeart/2008/layout/LinedList"/>
    <dgm:cxn modelId="{D15C44C3-9B5D-49C9-8167-6E929C8DFBC6}" type="presParOf" srcId="{B5317D6C-E099-4020-A1BE-F7A28086DCF2}" destId="{21857D71-2641-4919-9408-8AE737322197}" srcOrd="1" destOrd="0" presId="urn:microsoft.com/office/officeart/2008/layout/LinedList"/>
    <dgm:cxn modelId="{00215685-C8FD-4F60-8726-3CA5A528CB5D}" type="presParOf" srcId="{21857D71-2641-4919-9408-8AE737322197}" destId="{70C884EE-64B4-4D99-93F1-218A133A4B64}" srcOrd="0" destOrd="0" presId="urn:microsoft.com/office/officeart/2008/layout/LinedList"/>
    <dgm:cxn modelId="{8AD624AB-4F78-4D3F-AE1D-4D64B13AB5D9}" type="presParOf" srcId="{21857D71-2641-4919-9408-8AE737322197}" destId="{EA97E58D-439C-4444-A6AB-8117DCAD2740}" srcOrd="1" destOrd="0" presId="urn:microsoft.com/office/officeart/2008/layout/LinedList"/>
    <dgm:cxn modelId="{A505C797-A567-4100-A1ED-D65FF49CF36D}" type="presParOf" srcId="{EA97E58D-439C-4444-A6AB-8117DCAD2740}" destId="{08B66735-17BB-40E8-8DF2-2EC551A72C30}" srcOrd="0" destOrd="0" presId="urn:microsoft.com/office/officeart/2008/layout/LinedList"/>
    <dgm:cxn modelId="{F04364CA-6F96-4006-A2E8-F9F7081D62EF}" type="presParOf" srcId="{EA97E58D-439C-4444-A6AB-8117DCAD2740}" destId="{6945082C-17E2-4079-922E-24A475488B5D}" srcOrd="1" destOrd="0" presId="urn:microsoft.com/office/officeart/2008/layout/LinedList"/>
    <dgm:cxn modelId="{803E35EF-B738-4AC5-9B4C-810FC331D756}" type="presParOf" srcId="{6945082C-17E2-4079-922E-24A475488B5D}" destId="{35ADDC24-7360-4157-BE3A-C0373B37D009}" srcOrd="0" destOrd="0" presId="urn:microsoft.com/office/officeart/2008/layout/LinedList"/>
    <dgm:cxn modelId="{A96955B8-9BC5-462D-B41F-782918D854FF}" type="presParOf" srcId="{6945082C-17E2-4079-922E-24A475488B5D}" destId="{7CA0533C-79B3-4E3D-BCFF-D75B7E688EC3}" srcOrd="1" destOrd="0" presId="urn:microsoft.com/office/officeart/2008/layout/LinedList"/>
    <dgm:cxn modelId="{8364C8E8-0C7D-435C-AB59-04AB5EF37D71}" type="presParOf" srcId="{6945082C-17E2-4079-922E-24A475488B5D}" destId="{52811E39-9B95-43B3-9540-B48280F0C673}" srcOrd="2" destOrd="0" presId="urn:microsoft.com/office/officeart/2008/layout/LinedList"/>
    <dgm:cxn modelId="{73FE0F90-435F-4D8D-AA91-581FFB965BFA}" type="presParOf" srcId="{EA97E58D-439C-4444-A6AB-8117DCAD2740}" destId="{B5540046-CA98-497D-A68F-750ADDDCDDF2}" srcOrd="2" destOrd="0" presId="urn:microsoft.com/office/officeart/2008/layout/LinedList"/>
    <dgm:cxn modelId="{6E0DC7A9-AC80-47F5-B4C0-F2C62A6C5B03}" type="presParOf" srcId="{EA97E58D-439C-4444-A6AB-8117DCAD2740}" destId="{A17EF71B-2C6A-45C2-B2A0-28F06C3B3FAC}" srcOrd="3" destOrd="0" presId="urn:microsoft.com/office/officeart/2008/layout/LinedList"/>
    <dgm:cxn modelId="{959A0F62-D1E9-46B2-9BA7-137ED6A1266C}" type="presParOf" srcId="{EA97E58D-439C-4444-A6AB-8117DCAD2740}" destId="{689AC0E7-3BCB-4381-AF20-71FBF446CA37}" srcOrd="4" destOrd="0" presId="urn:microsoft.com/office/officeart/2008/layout/LinedList"/>
    <dgm:cxn modelId="{1036A3D4-F241-4AE1-A3D2-22D6B478FBC1}" type="presParOf" srcId="{689AC0E7-3BCB-4381-AF20-71FBF446CA37}" destId="{DD3EF9A2-D333-4566-A649-ABD256A22BDB}" srcOrd="0" destOrd="0" presId="urn:microsoft.com/office/officeart/2008/layout/LinedList"/>
    <dgm:cxn modelId="{2AD1934D-EDE7-4747-9E47-D7755338D5C5}" type="presParOf" srcId="{689AC0E7-3BCB-4381-AF20-71FBF446CA37}" destId="{3019F807-0367-470F-A1F5-96B25672D125}" srcOrd="1" destOrd="0" presId="urn:microsoft.com/office/officeart/2008/layout/LinedList"/>
    <dgm:cxn modelId="{709F51EC-16FE-45E6-8E23-689F2DB596DD}" type="presParOf" srcId="{689AC0E7-3BCB-4381-AF20-71FBF446CA37}" destId="{FA52A112-C47C-43A2-85CA-B80E21AB1E21}" srcOrd="2" destOrd="0" presId="urn:microsoft.com/office/officeart/2008/layout/LinedList"/>
    <dgm:cxn modelId="{EC172FE4-17BD-452A-AF71-569253E477F9}" type="presParOf" srcId="{EA97E58D-439C-4444-A6AB-8117DCAD2740}" destId="{D09F7D0F-91BF-4BF2-9F6B-8B345194EED7}" srcOrd="5" destOrd="0" presId="urn:microsoft.com/office/officeart/2008/layout/LinedList"/>
    <dgm:cxn modelId="{9C011677-D2F0-4E73-940B-576749C4F94A}" type="presParOf" srcId="{EA97E58D-439C-4444-A6AB-8117DCAD2740}" destId="{4A9CCEE3-B206-4E4F-A17B-3A5AD508837E}" srcOrd="6" destOrd="0" presId="urn:microsoft.com/office/officeart/2008/layout/LinedList"/>
    <dgm:cxn modelId="{E37B3C08-44DB-46D5-9254-164ED1BD0FB9}" type="presParOf" srcId="{EA97E58D-439C-4444-A6AB-8117DCAD2740}" destId="{79BA0391-43E1-4BC2-9FFF-55CBA1305000}" srcOrd="7" destOrd="0" presId="urn:microsoft.com/office/officeart/2008/layout/LinedList"/>
    <dgm:cxn modelId="{B146BF65-6F98-4CDE-8CFB-D2627738EADA}" type="presParOf" srcId="{79BA0391-43E1-4BC2-9FFF-55CBA1305000}" destId="{C98E388B-DF3D-46C0-BD40-00C3DDFECF16}" srcOrd="0" destOrd="0" presId="urn:microsoft.com/office/officeart/2008/layout/LinedList"/>
    <dgm:cxn modelId="{8F6FE076-AAEA-4C48-A244-17945818948C}" type="presParOf" srcId="{79BA0391-43E1-4BC2-9FFF-55CBA1305000}" destId="{CE97771B-DF6E-4D6B-9CBC-C912FC259B4C}" srcOrd="1" destOrd="0" presId="urn:microsoft.com/office/officeart/2008/layout/LinedList"/>
    <dgm:cxn modelId="{52D5246B-9729-4A3F-81B3-8190F2E81BB4}" type="presParOf" srcId="{79BA0391-43E1-4BC2-9FFF-55CBA1305000}" destId="{B4DEEDB4-05C2-4CB2-B3FE-135EECF9578A}" srcOrd="2" destOrd="0" presId="urn:microsoft.com/office/officeart/2008/layout/LinedList"/>
    <dgm:cxn modelId="{14EC0CA7-3B47-42FA-9C06-FDE06DBA0D9C}" type="presParOf" srcId="{EA97E58D-439C-4444-A6AB-8117DCAD2740}" destId="{BCFAF630-3AD3-4B4F-9CF4-135344E5B33F}" srcOrd="8" destOrd="0" presId="urn:microsoft.com/office/officeart/2008/layout/LinedList"/>
    <dgm:cxn modelId="{8A6D2910-EA02-4CBA-91DA-39456B722629}" type="presParOf" srcId="{EA97E58D-439C-4444-A6AB-8117DCAD2740}" destId="{B2417F51-B1C2-48FA-8A86-7027614DEC00}" srcOrd="9" destOrd="0" presId="urn:microsoft.com/office/officeart/2008/layout/LinedList"/>
    <dgm:cxn modelId="{75B32E97-03CC-4F6E-8A5B-0FA7379EF43B}" type="presParOf" srcId="{EA97E58D-439C-4444-A6AB-8117DCAD2740}" destId="{E5274CD8-295D-4DF5-8853-D4A292B26AE2}" srcOrd="10" destOrd="0" presId="urn:microsoft.com/office/officeart/2008/layout/LinedList"/>
    <dgm:cxn modelId="{8DAA6F6A-F8BE-4CC1-A925-6BC288B7D12A}" type="presParOf" srcId="{E5274CD8-295D-4DF5-8853-D4A292B26AE2}" destId="{20F2DC0D-B8AC-4066-B57B-C92992DB077F}" srcOrd="0" destOrd="0" presId="urn:microsoft.com/office/officeart/2008/layout/LinedList"/>
    <dgm:cxn modelId="{2A9FBF9E-82E2-4274-B0B8-32B9D63AE138}" type="presParOf" srcId="{E5274CD8-295D-4DF5-8853-D4A292B26AE2}" destId="{B973A0FF-10BB-49CE-9DB5-38C392FE5ECB}" srcOrd="1" destOrd="0" presId="urn:microsoft.com/office/officeart/2008/layout/LinedList"/>
    <dgm:cxn modelId="{4B346400-A904-4E19-AF8D-0184A54889A9}" type="presParOf" srcId="{E5274CD8-295D-4DF5-8853-D4A292B26AE2}" destId="{DFBF4B73-B253-4413-B665-C568134442CC}" srcOrd="2" destOrd="0" presId="urn:microsoft.com/office/officeart/2008/layout/LinedList"/>
    <dgm:cxn modelId="{594712BF-720B-435D-8320-54FD82AC3248}" type="presParOf" srcId="{EA97E58D-439C-4444-A6AB-8117DCAD2740}" destId="{ABB2B325-C10C-48C5-84A6-9BA08928607A}" srcOrd="11" destOrd="0" presId="urn:microsoft.com/office/officeart/2008/layout/LinedList"/>
    <dgm:cxn modelId="{6CDADE33-D55E-414D-B85E-148CFB8D0569}" type="presParOf" srcId="{EA97E58D-439C-4444-A6AB-8117DCAD2740}" destId="{CB70D476-5BFD-4770-8A8D-7699E7129528}" srcOrd="12" destOrd="0" presId="urn:microsoft.com/office/officeart/2008/layout/LinedList"/>
    <dgm:cxn modelId="{F7222D10-1391-4021-8617-33A28B73112D}" type="presParOf" srcId="{EA97E58D-439C-4444-A6AB-8117DCAD2740}" destId="{52E90658-1FC8-4D7D-B547-0CAF045C6EF3}" srcOrd="13" destOrd="0" presId="urn:microsoft.com/office/officeart/2008/layout/LinedList"/>
    <dgm:cxn modelId="{0FE14AE0-1463-4FB9-AC5F-13EEE6A156C7}" type="presParOf" srcId="{52E90658-1FC8-4D7D-B547-0CAF045C6EF3}" destId="{71C5DBBF-6AD9-479B-B52F-700CC8B7D448}" srcOrd="0" destOrd="0" presId="urn:microsoft.com/office/officeart/2008/layout/LinedList"/>
    <dgm:cxn modelId="{AC028604-E1D9-4EC9-87C0-62C967DB5AE2}" type="presParOf" srcId="{52E90658-1FC8-4D7D-B547-0CAF045C6EF3}" destId="{64266172-D540-450C-BD46-A893A69657E5}" srcOrd="1" destOrd="0" presId="urn:microsoft.com/office/officeart/2008/layout/LinedList"/>
    <dgm:cxn modelId="{81D9E82B-6C35-4AC9-AED1-696B9258D115}" type="presParOf" srcId="{52E90658-1FC8-4D7D-B547-0CAF045C6EF3}" destId="{A8A16DF2-B620-409A-BE59-03139B2BFD5A}" srcOrd="2" destOrd="0" presId="urn:microsoft.com/office/officeart/2008/layout/LinedList"/>
    <dgm:cxn modelId="{C42E778E-87B5-472D-BFDC-B909A2DFA38A}" type="presParOf" srcId="{EA97E58D-439C-4444-A6AB-8117DCAD2740}" destId="{92EAF4CF-37D3-42D3-8721-82DD5E42BB83}" srcOrd="14" destOrd="0" presId="urn:microsoft.com/office/officeart/2008/layout/LinedList"/>
    <dgm:cxn modelId="{4450D273-93A1-4BA6-B49C-8B9B8C30B109}" type="presParOf" srcId="{EA97E58D-439C-4444-A6AB-8117DCAD2740}" destId="{A3D48C28-5F3D-41D1-9205-6AFAF82A9593}" srcOrd="15" destOrd="0" presId="urn:microsoft.com/office/officeart/2008/layout/LinedList"/>
    <dgm:cxn modelId="{4D995059-432E-4977-95AC-1AF2026EDCB9}" type="presParOf" srcId="{EA97E58D-439C-4444-A6AB-8117DCAD2740}" destId="{AF28B857-A1CE-437F-AC47-D226A9BC483C}" srcOrd="16" destOrd="0" presId="urn:microsoft.com/office/officeart/2008/layout/LinedList"/>
    <dgm:cxn modelId="{2D11824F-229B-4AC4-9478-60A36734E472}" type="presParOf" srcId="{AF28B857-A1CE-437F-AC47-D226A9BC483C}" destId="{B9C458D0-88D3-4876-9A36-0C38B0E5654A}" srcOrd="0" destOrd="0" presId="urn:microsoft.com/office/officeart/2008/layout/LinedList"/>
    <dgm:cxn modelId="{7F045809-36C6-4457-A0C4-8951756059A7}" type="presParOf" srcId="{AF28B857-A1CE-437F-AC47-D226A9BC483C}" destId="{F7D3654F-937C-43D3-BD06-41592383BE19}" srcOrd="1" destOrd="0" presId="urn:microsoft.com/office/officeart/2008/layout/LinedList"/>
    <dgm:cxn modelId="{C53B3618-90EA-46F7-89F6-1852787BA5DD}" type="presParOf" srcId="{AF28B857-A1CE-437F-AC47-D226A9BC483C}" destId="{4DC8EDE9-5812-409B-BC91-5B96D47E81B4}" srcOrd="2" destOrd="0" presId="urn:microsoft.com/office/officeart/2008/layout/LinedList"/>
    <dgm:cxn modelId="{721CC07B-3998-4B5D-8CCC-154E1FE7E771}" type="presParOf" srcId="{EA97E58D-439C-4444-A6AB-8117DCAD2740}" destId="{EEFF6E36-EB9F-40CA-B6B2-1E15DD69ECBA}" srcOrd="17" destOrd="0" presId="urn:microsoft.com/office/officeart/2008/layout/LinedList"/>
    <dgm:cxn modelId="{DDC384D8-4740-4EE9-9DD7-3D9CDE0B0F53}" type="presParOf" srcId="{EA97E58D-439C-4444-A6AB-8117DCAD2740}" destId="{522BC06D-B503-4FCA-91AC-BD14BCA8DEF5}" srcOrd="18" destOrd="0" presId="urn:microsoft.com/office/officeart/2008/layout/LinedList"/>
    <dgm:cxn modelId="{BD023C99-5635-4023-ADB6-4221ADC3FFD5}" type="presParOf" srcId="{EA97E58D-439C-4444-A6AB-8117DCAD2740}" destId="{BE1B4FBF-7095-4231-A49D-87A283A14525}" srcOrd="19" destOrd="0" presId="urn:microsoft.com/office/officeart/2008/layout/LinedList"/>
    <dgm:cxn modelId="{81894F69-83B6-4DFC-8456-946962251407}" type="presParOf" srcId="{BE1B4FBF-7095-4231-A49D-87A283A14525}" destId="{5CFFEE04-763E-415C-9C56-AA820837057C}" srcOrd="0" destOrd="0" presId="urn:microsoft.com/office/officeart/2008/layout/LinedList"/>
    <dgm:cxn modelId="{7A4175B9-CDE4-4ED8-8C62-2296BB49C371}" type="presParOf" srcId="{BE1B4FBF-7095-4231-A49D-87A283A14525}" destId="{FFC0C561-75A2-40CF-9D73-D641DD19CF9A}" srcOrd="1" destOrd="0" presId="urn:microsoft.com/office/officeart/2008/layout/LinedList"/>
    <dgm:cxn modelId="{E18EE6F8-FC75-436E-AD73-52AA78CE7DF9}" type="presParOf" srcId="{BE1B4FBF-7095-4231-A49D-87A283A14525}" destId="{74BD9415-FE98-4BD7-A763-600BD9F01B45}" srcOrd="2" destOrd="0" presId="urn:microsoft.com/office/officeart/2008/layout/LinedList"/>
    <dgm:cxn modelId="{1FCB36CC-81FC-47BB-A5B1-A4F8DDA5E5AE}" type="presParOf" srcId="{EA97E58D-439C-4444-A6AB-8117DCAD2740}" destId="{2FBCCE14-72AA-4C4B-92D4-1C739175FE72}" srcOrd="20" destOrd="0" presId="urn:microsoft.com/office/officeart/2008/layout/LinedList"/>
    <dgm:cxn modelId="{94764E2E-23F4-484A-BD54-036319EA3095}" type="presParOf" srcId="{EA97E58D-439C-4444-A6AB-8117DCAD2740}" destId="{3007BEC0-A7A5-424A-A671-2965C0F5F93C}" srcOrd="21" destOrd="0" presId="urn:microsoft.com/office/officeart/2008/layout/LinedList"/>
    <dgm:cxn modelId="{33E2DB0C-DD69-41ED-A22F-912EDECBBADC}" type="presParOf" srcId="{EA97E58D-439C-4444-A6AB-8117DCAD2740}" destId="{80AA22CB-2ABB-4F46-80E6-EE665396B160}" srcOrd="22" destOrd="0" presId="urn:microsoft.com/office/officeart/2008/layout/LinedList"/>
    <dgm:cxn modelId="{74817F7F-76EE-4346-A671-7AAF6120A193}" type="presParOf" srcId="{80AA22CB-2ABB-4F46-80E6-EE665396B160}" destId="{6C6B68A4-B316-4A3F-B0E1-C1D0C62DEA77}" srcOrd="0" destOrd="0" presId="urn:microsoft.com/office/officeart/2008/layout/LinedList"/>
    <dgm:cxn modelId="{8C798A86-10CA-49D3-89E4-F262D9A187BE}" type="presParOf" srcId="{80AA22CB-2ABB-4F46-80E6-EE665396B160}" destId="{E162B6D5-FD17-4289-B813-6EF95A8049CA}" srcOrd="1" destOrd="0" presId="urn:microsoft.com/office/officeart/2008/layout/LinedList"/>
    <dgm:cxn modelId="{03FE4AAF-0525-46DF-B342-52E1500A651B}" type="presParOf" srcId="{80AA22CB-2ABB-4F46-80E6-EE665396B160}" destId="{21FFBD7B-0967-4FF4-9806-FD74572DB74A}" srcOrd="2" destOrd="0" presId="urn:microsoft.com/office/officeart/2008/layout/LinedList"/>
    <dgm:cxn modelId="{5ADD8755-8BF0-4C00-B0F5-9D1C15BF2503}" type="presParOf" srcId="{EA97E58D-439C-4444-A6AB-8117DCAD2740}" destId="{809BA564-D24D-4E3F-B87C-A70C2CFC22E2}" srcOrd="23" destOrd="0" presId="urn:microsoft.com/office/officeart/2008/layout/LinedList"/>
    <dgm:cxn modelId="{AB1B358D-9C59-4E0B-A194-2AF5E60B53DC}" type="presParOf" srcId="{EA97E58D-439C-4444-A6AB-8117DCAD2740}" destId="{13AEDCDE-A5AD-4964-9C03-67E72887D57F}" srcOrd="24" destOrd="0" presId="urn:microsoft.com/office/officeart/2008/layout/LinedList"/>
    <dgm:cxn modelId="{C0A4E760-E931-4E02-9F79-52C76813E938}" type="presParOf" srcId="{EA97E58D-439C-4444-A6AB-8117DCAD2740}" destId="{B02ABE72-CB81-40B5-8F04-1763922224C4}" srcOrd="25" destOrd="0" presId="urn:microsoft.com/office/officeart/2008/layout/LinedList"/>
    <dgm:cxn modelId="{64D0320E-905E-4A06-A15B-93EBBE6869B6}" type="presParOf" srcId="{B02ABE72-CB81-40B5-8F04-1763922224C4}" destId="{92F95658-C28C-4F68-A7E3-10B492CDEE1D}" srcOrd="0" destOrd="0" presId="urn:microsoft.com/office/officeart/2008/layout/LinedList"/>
    <dgm:cxn modelId="{550E1248-7485-46F0-9934-8BB457892FFD}" type="presParOf" srcId="{B02ABE72-CB81-40B5-8F04-1763922224C4}" destId="{4E54A0E8-6FC3-4D96-A7DB-B8F110FC725C}" srcOrd="1" destOrd="0" presId="urn:microsoft.com/office/officeart/2008/layout/LinedList"/>
    <dgm:cxn modelId="{E1B53CC3-B9B6-46DA-9349-8D8A7BC9BE02}" type="presParOf" srcId="{B02ABE72-CB81-40B5-8F04-1763922224C4}" destId="{E5ACC26F-20CA-47F4-BFEA-BE6142605928}" srcOrd="2" destOrd="0" presId="urn:microsoft.com/office/officeart/2008/layout/LinedList"/>
    <dgm:cxn modelId="{F62532A8-0B25-4C18-8834-104F4FC2C01F}" type="presParOf" srcId="{EA97E58D-439C-4444-A6AB-8117DCAD2740}" destId="{278B052D-C748-4A61-8AE1-B6A7D5EF18A3}" srcOrd="26" destOrd="0" presId="urn:microsoft.com/office/officeart/2008/layout/LinedList"/>
    <dgm:cxn modelId="{3E13C8F4-EC92-4EF2-B674-72300FD10436}" type="presParOf" srcId="{EA97E58D-439C-4444-A6AB-8117DCAD2740}" destId="{40F33B66-E5BF-49F5-BD40-1E68736D6C5B}" srcOrd="27"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A28E116-C7E3-4F93-B41A-56EC0984FCEC}"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C"/>
        </a:p>
      </dgm:t>
    </dgm:pt>
    <dgm:pt modelId="{39580FF8-0A80-4928-BF77-A6022C680284}">
      <dgm:prSet phldrT="[Texto]"/>
      <dgm:spPr/>
      <dgm:t>
        <a:bodyPr/>
        <a:lstStyle/>
        <a:p>
          <a:r>
            <a:rPr lang="es-EC" dirty="0" smtClean="0"/>
            <a:t>INTRODUCCIÓN</a:t>
          </a:r>
          <a:endParaRPr lang="es-EC" dirty="0"/>
        </a:p>
      </dgm:t>
    </dgm:pt>
    <dgm:pt modelId="{6365F484-FC3F-4668-8550-595CEE61541F}" type="parTrans" cxnId="{A29ADEA7-BD1E-4583-BBD4-F9D215EE6DB9}">
      <dgm:prSet/>
      <dgm:spPr/>
      <dgm:t>
        <a:bodyPr/>
        <a:lstStyle/>
        <a:p>
          <a:endParaRPr lang="es-EC"/>
        </a:p>
      </dgm:t>
    </dgm:pt>
    <dgm:pt modelId="{EE1F209E-687E-4AAC-8AC5-22250A259CAD}" type="sibTrans" cxnId="{A29ADEA7-BD1E-4583-BBD4-F9D215EE6DB9}">
      <dgm:prSet/>
      <dgm:spPr/>
      <dgm:t>
        <a:bodyPr/>
        <a:lstStyle/>
        <a:p>
          <a:endParaRPr lang="es-EC"/>
        </a:p>
      </dgm:t>
    </dgm:pt>
    <dgm:pt modelId="{06934228-9183-4B68-863B-6C967370EAD1}">
      <dgm:prSet phldrT="[Texto]"/>
      <dgm:spPr/>
      <dgm:t>
        <a:bodyPr/>
        <a:lstStyle/>
        <a:p>
          <a:r>
            <a:rPr lang="es-EC" dirty="0" smtClean="0"/>
            <a:t>PLANTEAMIENTO DEL PROBLEMA</a:t>
          </a:r>
          <a:endParaRPr lang="es-EC" dirty="0"/>
        </a:p>
      </dgm:t>
    </dgm:pt>
    <dgm:pt modelId="{A06C0099-9FFE-42DA-9807-150B0A163BD0}" type="parTrans" cxnId="{64C6D185-0F58-4F11-9F46-FF63C65217BA}">
      <dgm:prSet/>
      <dgm:spPr/>
      <dgm:t>
        <a:bodyPr/>
        <a:lstStyle/>
        <a:p>
          <a:endParaRPr lang="es-EC"/>
        </a:p>
      </dgm:t>
    </dgm:pt>
    <dgm:pt modelId="{9D359B72-F1C9-4157-A733-BCFFF306150E}" type="sibTrans" cxnId="{64C6D185-0F58-4F11-9F46-FF63C65217BA}">
      <dgm:prSet/>
      <dgm:spPr/>
      <dgm:t>
        <a:bodyPr/>
        <a:lstStyle/>
        <a:p>
          <a:endParaRPr lang="es-EC"/>
        </a:p>
      </dgm:t>
    </dgm:pt>
    <dgm:pt modelId="{9A0F5D71-6262-4DCE-80FC-D7600753BAD8}">
      <dgm:prSet phldrT="[Texto]"/>
      <dgm:spPr/>
      <dgm:t>
        <a:bodyPr/>
        <a:lstStyle/>
        <a:p>
          <a:r>
            <a:rPr lang="es-EC" dirty="0" smtClean="0"/>
            <a:t>OBJETIVOS</a:t>
          </a:r>
          <a:endParaRPr lang="es-EC" dirty="0"/>
        </a:p>
      </dgm:t>
    </dgm:pt>
    <dgm:pt modelId="{278D59BE-B236-4370-9D32-570C9DA0979D}" type="parTrans" cxnId="{5159A84E-492A-4813-BC83-B96538C045C5}">
      <dgm:prSet/>
      <dgm:spPr/>
      <dgm:t>
        <a:bodyPr/>
        <a:lstStyle/>
        <a:p>
          <a:endParaRPr lang="es-EC"/>
        </a:p>
      </dgm:t>
    </dgm:pt>
    <dgm:pt modelId="{1C9112F3-F5FF-4673-8A97-DA9AF67A2A25}" type="sibTrans" cxnId="{5159A84E-492A-4813-BC83-B96538C045C5}">
      <dgm:prSet/>
      <dgm:spPr/>
      <dgm:t>
        <a:bodyPr/>
        <a:lstStyle/>
        <a:p>
          <a:endParaRPr lang="es-EC"/>
        </a:p>
      </dgm:t>
    </dgm:pt>
    <dgm:pt modelId="{F9993CFA-31AA-4603-8582-A255B1C9496D}">
      <dgm:prSet phldrT="[Texto]"/>
      <dgm:spPr/>
      <dgm:t>
        <a:bodyPr/>
        <a:lstStyle/>
        <a:p>
          <a:r>
            <a:rPr lang="es-EC" dirty="0" smtClean="0"/>
            <a:t>ANTECEDENTES</a:t>
          </a:r>
          <a:endParaRPr lang="es-EC" dirty="0"/>
        </a:p>
      </dgm:t>
    </dgm:pt>
    <dgm:pt modelId="{30F85FA6-DD95-4E4C-AAE3-9DDB88B36055}" type="parTrans" cxnId="{FEA15317-5A09-4150-9D59-A0BCEDDA1CD9}">
      <dgm:prSet/>
      <dgm:spPr/>
      <dgm:t>
        <a:bodyPr/>
        <a:lstStyle/>
        <a:p>
          <a:endParaRPr lang="es-EC"/>
        </a:p>
      </dgm:t>
    </dgm:pt>
    <dgm:pt modelId="{6F1B8A09-08B8-45E2-911A-51453EBCFF07}" type="sibTrans" cxnId="{FEA15317-5A09-4150-9D59-A0BCEDDA1CD9}">
      <dgm:prSet/>
      <dgm:spPr/>
      <dgm:t>
        <a:bodyPr/>
        <a:lstStyle/>
        <a:p>
          <a:endParaRPr lang="es-EC"/>
        </a:p>
      </dgm:t>
    </dgm:pt>
    <dgm:pt modelId="{3E12557E-2A83-42CE-B4A2-9C99DD42B576}">
      <dgm:prSet phldrT="[Texto]"/>
      <dgm:spPr/>
      <dgm:t>
        <a:bodyPr/>
        <a:lstStyle/>
        <a:p>
          <a:r>
            <a:rPr lang="es-EC" dirty="0" smtClean="0"/>
            <a:t>FUNDAMENTACION TEÓRICA</a:t>
          </a:r>
          <a:endParaRPr lang="es-EC" dirty="0"/>
        </a:p>
      </dgm:t>
    </dgm:pt>
    <dgm:pt modelId="{38549E92-9390-4660-843E-15BA3C75DA05}" type="parTrans" cxnId="{44D73478-17B5-4258-9016-6BF0716B5249}">
      <dgm:prSet/>
      <dgm:spPr/>
      <dgm:t>
        <a:bodyPr/>
        <a:lstStyle/>
        <a:p>
          <a:endParaRPr lang="es-EC"/>
        </a:p>
      </dgm:t>
    </dgm:pt>
    <dgm:pt modelId="{5C57D843-E4D4-41D3-8B99-46E72870F818}" type="sibTrans" cxnId="{44D73478-17B5-4258-9016-6BF0716B5249}">
      <dgm:prSet/>
      <dgm:spPr/>
      <dgm:t>
        <a:bodyPr/>
        <a:lstStyle/>
        <a:p>
          <a:endParaRPr lang="es-EC"/>
        </a:p>
      </dgm:t>
    </dgm:pt>
    <dgm:pt modelId="{0A137819-683E-4ACF-BAA7-1F3671EFA27B}">
      <dgm:prSet phldrT="[Texto]"/>
      <dgm:spPr/>
      <dgm:t>
        <a:bodyPr/>
        <a:lstStyle/>
        <a:p>
          <a:r>
            <a:rPr lang="es-EC" dirty="0" smtClean="0"/>
            <a:t>FUNDAMENTACIÓN METODOLÓGICA</a:t>
          </a:r>
          <a:endParaRPr lang="es-EC" dirty="0"/>
        </a:p>
      </dgm:t>
    </dgm:pt>
    <dgm:pt modelId="{BA47CE92-CE6B-4B1E-BEE8-D35A97E35A47}" type="parTrans" cxnId="{24C433DF-9CFA-40DD-B10C-A82DC48AD3A6}">
      <dgm:prSet/>
      <dgm:spPr/>
      <dgm:t>
        <a:bodyPr/>
        <a:lstStyle/>
        <a:p>
          <a:endParaRPr lang="es-EC"/>
        </a:p>
      </dgm:t>
    </dgm:pt>
    <dgm:pt modelId="{4F6531D4-EE4D-4F78-AFE9-BA767339D742}" type="sibTrans" cxnId="{24C433DF-9CFA-40DD-B10C-A82DC48AD3A6}">
      <dgm:prSet/>
      <dgm:spPr/>
      <dgm:t>
        <a:bodyPr/>
        <a:lstStyle/>
        <a:p>
          <a:endParaRPr lang="es-EC"/>
        </a:p>
      </dgm:t>
    </dgm:pt>
    <dgm:pt modelId="{FC843015-5B0A-47A2-B210-4B1EF99016E6}">
      <dgm:prSet phldrT="[Texto]"/>
      <dgm:spPr/>
      <dgm:t>
        <a:bodyPr/>
        <a:lstStyle/>
        <a:p>
          <a:r>
            <a:rPr lang="es-EC" dirty="0" smtClean="0"/>
            <a:t>PROPUESTA</a:t>
          </a:r>
          <a:endParaRPr lang="es-EC" dirty="0"/>
        </a:p>
      </dgm:t>
    </dgm:pt>
    <dgm:pt modelId="{D95B15C2-78E0-4C1E-8D0C-E4DFFE80417C}" type="parTrans" cxnId="{97BBC1C3-21EA-4337-8BCD-6B4D21B91491}">
      <dgm:prSet/>
      <dgm:spPr/>
      <dgm:t>
        <a:bodyPr/>
        <a:lstStyle/>
        <a:p>
          <a:endParaRPr lang="es-EC"/>
        </a:p>
      </dgm:t>
    </dgm:pt>
    <dgm:pt modelId="{EE73F393-0E1D-4B47-8E7B-44B42EB4B440}" type="sibTrans" cxnId="{97BBC1C3-21EA-4337-8BCD-6B4D21B91491}">
      <dgm:prSet/>
      <dgm:spPr/>
      <dgm:t>
        <a:bodyPr/>
        <a:lstStyle/>
        <a:p>
          <a:endParaRPr lang="es-EC"/>
        </a:p>
      </dgm:t>
    </dgm:pt>
    <dgm:pt modelId="{A459B453-5D1C-42D5-A697-7C1B372265C0}">
      <dgm:prSet phldrT="[Texto]">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dirty="0" smtClean="0"/>
            <a:t>CONCLUSIONES Y RECOMENDACIONES</a:t>
          </a:r>
          <a:endParaRPr lang="es-EC" dirty="0"/>
        </a:p>
      </dgm:t>
    </dgm:pt>
    <dgm:pt modelId="{B322EC5E-7A0F-498D-9CFF-E771F37A3B4F}" type="parTrans" cxnId="{C19CDB33-7405-4808-B2EE-FC4407869A63}">
      <dgm:prSet/>
      <dgm:spPr/>
      <dgm:t>
        <a:bodyPr/>
        <a:lstStyle/>
        <a:p>
          <a:endParaRPr lang="es-EC"/>
        </a:p>
      </dgm:t>
    </dgm:pt>
    <dgm:pt modelId="{3B271E72-CEBD-4B62-8D8F-56CFC294231F}" type="sibTrans" cxnId="{C19CDB33-7405-4808-B2EE-FC4407869A63}">
      <dgm:prSet/>
      <dgm:spPr/>
      <dgm:t>
        <a:bodyPr/>
        <a:lstStyle/>
        <a:p>
          <a:endParaRPr lang="es-EC"/>
        </a:p>
      </dgm:t>
    </dgm:pt>
    <dgm:pt modelId="{04362CD9-3BFC-4A73-B53F-059A2414E463}" type="pres">
      <dgm:prSet presAssocID="{AA28E116-C7E3-4F93-B41A-56EC0984FCEC}" presName="linear" presStyleCnt="0">
        <dgm:presLayoutVars>
          <dgm:dir/>
          <dgm:animLvl val="lvl"/>
          <dgm:resizeHandles val="exact"/>
        </dgm:presLayoutVars>
      </dgm:prSet>
      <dgm:spPr/>
      <dgm:t>
        <a:bodyPr/>
        <a:lstStyle/>
        <a:p>
          <a:endParaRPr lang="es-EC"/>
        </a:p>
      </dgm:t>
    </dgm:pt>
    <dgm:pt modelId="{04845E2F-C8B2-4CA1-85C6-81B584ADDBAD}" type="pres">
      <dgm:prSet presAssocID="{39580FF8-0A80-4928-BF77-A6022C680284}" presName="parentLin" presStyleCnt="0"/>
      <dgm:spPr/>
    </dgm:pt>
    <dgm:pt modelId="{3CC81552-7752-4B73-B7B4-4FE5A4496DBB}" type="pres">
      <dgm:prSet presAssocID="{39580FF8-0A80-4928-BF77-A6022C680284}" presName="parentLeftMargin" presStyleLbl="node1" presStyleIdx="0" presStyleCnt="8"/>
      <dgm:spPr/>
      <dgm:t>
        <a:bodyPr/>
        <a:lstStyle/>
        <a:p>
          <a:endParaRPr lang="es-EC"/>
        </a:p>
      </dgm:t>
    </dgm:pt>
    <dgm:pt modelId="{7915F376-A0D2-4FF4-8203-96D757BC83E0}" type="pres">
      <dgm:prSet presAssocID="{39580FF8-0A80-4928-BF77-A6022C680284}" presName="parentText" presStyleLbl="node1" presStyleIdx="0" presStyleCnt="8">
        <dgm:presLayoutVars>
          <dgm:chMax val="0"/>
          <dgm:bulletEnabled val="1"/>
        </dgm:presLayoutVars>
      </dgm:prSet>
      <dgm:spPr/>
      <dgm:t>
        <a:bodyPr/>
        <a:lstStyle/>
        <a:p>
          <a:endParaRPr lang="es-EC"/>
        </a:p>
      </dgm:t>
    </dgm:pt>
    <dgm:pt modelId="{B5913128-5272-445A-9E20-AC4DF0A5BEDA}" type="pres">
      <dgm:prSet presAssocID="{39580FF8-0A80-4928-BF77-A6022C680284}" presName="negativeSpace" presStyleCnt="0"/>
      <dgm:spPr/>
    </dgm:pt>
    <dgm:pt modelId="{AC94E6B5-EDFA-44EE-96E9-8BF9CF069F53}" type="pres">
      <dgm:prSet presAssocID="{39580FF8-0A80-4928-BF77-A6022C680284}" presName="childText" presStyleLbl="conFgAcc1" presStyleIdx="0" presStyleCnt="8">
        <dgm:presLayoutVars>
          <dgm:bulletEnabled val="1"/>
        </dgm:presLayoutVars>
      </dgm:prSet>
      <dgm:spPr/>
    </dgm:pt>
    <dgm:pt modelId="{13C137BC-A3FE-4C65-AB1B-EC64703A0D3C}" type="pres">
      <dgm:prSet presAssocID="{EE1F209E-687E-4AAC-8AC5-22250A259CAD}" presName="spaceBetweenRectangles" presStyleCnt="0"/>
      <dgm:spPr/>
    </dgm:pt>
    <dgm:pt modelId="{7E0B797E-8247-4D00-90EC-8415D4FF477D}" type="pres">
      <dgm:prSet presAssocID="{06934228-9183-4B68-863B-6C967370EAD1}" presName="parentLin" presStyleCnt="0"/>
      <dgm:spPr/>
    </dgm:pt>
    <dgm:pt modelId="{19AEAEB4-CD33-4A70-8411-EAD719D0A1C6}" type="pres">
      <dgm:prSet presAssocID="{06934228-9183-4B68-863B-6C967370EAD1}" presName="parentLeftMargin" presStyleLbl="node1" presStyleIdx="0" presStyleCnt="8"/>
      <dgm:spPr/>
      <dgm:t>
        <a:bodyPr/>
        <a:lstStyle/>
        <a:p>
          <a:endParaRPr lang="es-EC"/>
        </a:p>
      </dgm:t>
    </dgm:pt>
    <dgm:pt modelId="{372B71CD-6FC0-4396-A481-E0A68173D71F}" type="pres">
      <dgm:prSet presAssocID="{06934228-9183-4B68-863B-6C967370EAD1}" presName="parentText" presStyleLbl="node1" presStyleIdx="1" presStyleCnt="8">
        <dgm:presLayoutVars>
          <dgm:chMax val="0"/>
          <dgm:bulletEnabled val="1"/>
        </dgm:presLayoutVars>
      </dgm:prSet>
      <dgm:spPr/>
      <dgm:t>
        <a:bodyPr/>
        <a:lstStyle/>
        <a:p>
          <a:endParaRPr lang="es-EC"/>
        </a:p>
      </dgm:t>
    </dgm:pt>
    <dgm:pt modelId="{ED60E477-963E-43A6-8568-D8D602F14E6B}" type="pres">
      <dgm:prSet presAssocID="{06934228-9183-4B68-863B-6C967370EAD1}" presName="negativeSpace" presStyleCnt="0"/>
      <dgm:spPr/>
    </dgm:pt>
    <dgm:pt modelId="{883108E5-2E6D-4AA7-9B96-E1394EDAB260}" type="pres">
      <dgm:prSet presAssocID="{06934228-9183-4B68-863B-6C967370EAD1}" presName="childText" presStyleLbl="conFgAcc1" presStyleIdx="1" presStyleCnt="8">
        <dgm:presLayoutVars>
          <dgm:bulletEnabled val="1"/>
        </dgm:presLayoutVars>
      </dgm:prSet>
      <dgm:spPr/>
    </dgm:pt>
    <dgm:pt modelId="{1B4FC91C-01B5-4A78-9B74-9642FC29EE52}" type="pres">
      <dgm:prSet presAssocID="{9D359B72-F1C9-4157-A733-BCFFF306150E}" presName="spaceBetweenRectangles" presStyleCnt="0"/>
      <dgm:spPr/>
    </dgm:pt>
    <dgm:pt modelId="{F843341C-F7A9-41E0-AF35-71D84AAC135F}" type="pres">
      <dgm:prSet presAssocID="{9A0F5D71-6262-4DCE-80FC-D7600753BAD8}" presName="parentLin" presStyleCnt="0"/>
      <dgm:spPr/>
    </dgm:pt>
    <dgm:pt modelId="{2B1994D0-8990-4B58-A224-2C810651764C}" type="pres">
      <dgm:prSet presAssocID="{9A0F5D71-6262-4DCE-80FC-D7600753BAD8}" presName="parentLeftMargin" presStyleLbl="node1" presStyleIdx="1" presStyleCnt="8"/>
      <dgm:spPr/>
      <dgm:t>
        <a:bodyPr/>
        <a:lstStyle/>
        <a:p>
          <a:endParaRPr lang="es-EC"/>
        </a:p>
      </dgm:t>
    </dgm:pt>
    <dgm:pt modelId="{2BB5099C-FBD2-4114-A7D1-22A49DB516B9}" type="pres">
      <dgm:prSet presAssocID="{9A0F5D71-6262-4DCE-80FC-D7600753BAD8}" presName="parentText" presStyleLbl="node1" presStyleIdx="2" presStyleCnt="8">
        <dgm:presLayoutVars>
          <dgm:chMax val="0"/>
          <dgm:bulletEnabled val="1"/>
        </dgm:presLayoutVars>
      </dgm:prSet>
      <dgm:spPr/>
      <dgm:t>
        <a:bodyPr/>
        <a:lstStyle/>
        <a:p>
          <a:endParaRPr lang="es-EC"/>
        </a:p>
      </dgm:t>
    </dgm:pt>
    <dgm:pt modelId="{ECD6D8AF-34CD-4544-B8BD-2ACCF918594C}" type="pres">
      <dgm:prSet presAssocID="{9A0F5D71-6262-4DCE-80FC-D7600753BAD8}" presName="negativeSpace" presStyleCnt="0"/>
      <dgm:spPr/>
    </dgm:pt>
    <dgm:pt modelId="{67A670D1-FB2D-489D-94B0-C9101A419750}" type="pres">
      <dgm:prSet presAssocID="{9A0F5D71-6262-4DCE-80FC-D7600753BAD8}" presName="childText" presStyleLbl="conFgAcc1" presStyleIdx="2" presStyleCnt="8">
        <dgm:presLayoutVars>
          <dgm:bulletEnabled val="1"/>
        </dgm:presLayoutVars>
      </dgm:prSet>
      <dgm:spPr/>
    </dgm:pt>
    <dgm:pt modelId="{967F1C90-C5CB-4815-AA76-0E46B15F171F}" type="pres">
      <dgm:prSet presAssocID="{1C9112F3-F5FF-4673-8A97-DA9AF67A2A25}" presName="spaceBetweenRectangles" presStyleCnt="0"/>
      <dgm:spPr/>
    </dgm:pt>
    <dgm:pt modelId="{FE448382-E6E1-4D31-8231-4858C62A0B6C}" type="pres">
      <dgm:prSet presAssocID="{F9993CFA-31AA-4603-8582-A255B1C9496D}" presName="parentLin" presStyleCnt="0"/>
      <dgm:spPr/>
    </dgm:pt>
    <dgm:pt modelId="{98C0B365-E3C2-43FC-BEB2-9BFA93718214}" type="pres">
      <dgm:prSet presAssocID="{F9993CFA-31AA-4603-8582-A255B1C9496D}" presName="parentLeftMargin" presStyleLbl="node1" presStyleIdx="2" presStyleCnt="8"/>
      <dgm:spPr/>
      <dgm:t>
        <a:bodyPr/>
        <a:lstStyle/>
        <a:p>
          <a:endParaRPr lang="es-EC"/>
        </a:p>
      </dgm:t>
    </dgm:pt>
    <dgm:pt modelId="{94A5FD11-4F2B-4D57-9573-CE15B29C4B13}" type="pres">
      <dgm:prSet presAssocID="{F9993CFA-31AA-4603-8582-A255B1C9496D}" presName="parentText" presStyleLbl="node1" presStyleIdx="3" presStyleCnt="8">
        <dgm:presLayoutVars>
          <dgm:chMax val="0"/>
          <dgm:bulletEnabled val="1"/>
        </dgm:presLayoutVars>
      </dgm:prSet>
      <dgm:spPr/>
      <dgm:t>
        <a:bodyPr/>
        <a:lstStyle/>
        <a:p>
          <a:endParaRPr lang="es-EC"/>
        </a:p>
      </dgm:t>
    </dgm:pt>
    <dgm:pt modelId="{481FB538-A7AF-49DD-926C-ADC1EE300FE2}" type="pres">
      <dgm:prSet presAssocID="{F9993CFA-31AA-4603-8582-A255B1C9496D}" presName="negativeSpace" presStyleCnt="0"/>
      <dgm:spPr/>
    </dgm:pt>
    <dgm:pt modelId="{A3B01C1F-7877-4595-840A-783B1F3613DB}" type="pres">
      <dgm:prSet presAssocID="{F9993CFA-31AA-4603-8582-A255B1C9496D}" presName="childText" presStyleLbl="conFgAcc1" presStyleIdx="3" presStyleCnt="8">
        <dgm:presLayoutVars>
          <dgm:bulletEnabled val="1"/>
        </dgm:presLayoutVars>
      </dgm:prSet>
      <dgm:spPr/>
    </dgm:pt>
    <dgm:pt modelId="{354373EC-5CD7-4F7F-B609-332C50788769}" type="pres">
      <dgm:prSet presAssocID="{6F1B8A09-08B8-45E2-911A-51453EBCFF07}" presName="spaceBetweenRectangles" presStyleCnt="0"/>
      <dgm:spPr/>
    </dgm:pt>
    <dgm:pt modelId="{F5322AE4-EF66-447B-82E7-70B4EA2F4DE7}" type="pres">
      <dgm:prSet presAssocID="{3E12557E-2A83-42CE-B4A2-9C99DD42B576}" presName="parentLin" presStyleCnt="0"/>
      <dgm:spPr/>
    </dgm:pt>
    <dgm:pt modelId="{11A4230F-8C9A-4582-9707-02ADC0393F83}" type="pres">
      <dgm:prSet presAssocID="{3E12557E-2A83-42CE-B4A2-9C99DD42B576}" presName="parentLeftMargin" presStyleLbl="node1" presStyleIdx="3" presStyleCnt="8"/>
      <dgm:spPr/>
      <dgm:t>
        <a:bodyPr/>
        <a:lstStyle/>
        <a:p>
          <a:endParaRPr lang="es-EC"/>
        </a:p>
      </dgm:t>
    </dgm:pt>
    <dgm:pt modelId="{F45EAE4F-8F93-41EA-A25F-2C9A981D16EB}" type="pres">
      <dgm:prSet presAssocID="{3E12557E-2A83-42CE-B4A2-9C99DD42B576}" presName="parentText" presStyleLbl="node1" presStyleIdx="4" presStyleCnt="8">
        <dgm:presLayoutVars>
          <dgm:chMax val="0"/>
          <dgm:bulletEnabled val="1"/>
        </dgm:presLayoutVars>
      </dgm:prSet>
      <dgm:spPr/>
      <dgm:t>
        <a:bodyPr/>
        <a:lstStyle/>
        <a:p>
          <a:endParaRPr lang="es-EC"/>
        </a:p>
      </dgm:t>
    </dgm:pt>
    <dgm:pt modelId="{127E7C29-514D-4184-AFCC-E52B2F950356}" type="pres">
      <dgm:prSet presAssocID="{3E12557E-2A83-42CE-B4A2-9C99DD42B576}" presName="negativeSpace" presStyleCnt="0"/>
      <dgm:spPr/>
    </dgm:pt>
    <dgm:pt modelId="{B300991B-B085-40BF-B984-CB4149C83ECF}" type="pres">
      <dgm:prSet presAssocID="{3E12557E-2A83-42CE-B4A2-9C99DD42B576}" presName="childText" presStyleLbl="conFgAcc1" presStyleIdx="4" presStyleCnt="8">
        <dgm:presLayoutVars>
          <dgm:bulletEnabled val="1"/>
        </dgm:presLayoutVars>
      </dgm:prSet>
      <dgm:spPr/>
    </dgm:pt>
    <dgm:pt modelId="{B4398CEA-1E33-45E0-A28B-CD07A66D6563}" type="pres">
      <dgm:prSet presAssocID="{5C57D843-E4D4-41D3-8B99-46E72870F818}" presName="spaceBetweenRectangles" presStyleCnt="0"/>
      <dgm:spPr/>
    </dgm:pt>
    <dgm:pt modelId="{50F14DB1-BEF1-413C-9045-68C20CA37C4A}" type="pres">
      <dgm:prSet presAssocID="{0A137819-683E-4ACF-BAA7-1F3671EFA27B}" presName="parentLin" presStyleCnt="0"/>
      <dgm:spPr/>
    </dgm:pt>
    <dgm:pt modelId="{EFE0B6A1-2421-4CC2-AC8D-35571906BB55}" type="pres">
      <dgm:prSet presAssocID="{0A137819-683E-4ACF-BAA7-1F3671EFA27B}" presName="parentLeftMargin" presStyleLbl="node1" presStyleIdx="4" presStyleCnt="8"/>
      <dgm:spPr/>
      <dgm:t>
        <a:bodyPr/>
        <a:lstStyle/>
        <a:p>
          <a:endParaRPr lang="es-EC"/>
        </a:p>
      </dgm:t>
    </dgm:pt>
    <dgm:pt modelId="{15BCCCA7-652A-4FE6-A7D2-2B01BF7C7852}" type="pres">
      <dgm:prSet presAssocID="{0A137819-683E-4ACF-BAA7-1F3671EFA27B}" presName="parentText" presStyleLbl="node1" presStyleIdx="5" presStyleCnt="8">
        <dgm:presLayoutVars>
          <dgm:chMax val="0"/>
          <dgm:bulletEnabled val="1"/>
        </dgm:presLayoutVars>
      </dgm:prSet>
      <dgm:spPr/>
      <dgm:t>
        <a:bodyPr/>
        <a:lstStyle/>
        <a:p>
          <a:endParaRPr lang="es-EC"/>
        </a:p>
      </dgm:t>
    </dgm:pt>
    <dgm:pt modelId="{3441575B-9F67-4BE8-B376-581468BB006B}" type="pres">
      <dgm:prSet presAssocID="{0A137819-683E-4ACF-BAA7-1F3671EFA27B}" presName="negativeSpace" presStyleCnt="0"/>
      <dgm:spPr/>
    </dgm:pt>
    <dgm:pt modelId="{6A31EFFC-9347-4133-8580-147383AD1732}" type="pres">
      <dgm:prSet presAssocID="{0A137819-683E-4ACF-BAA7-1F3671EFA27B}" presName="childText" presStyleLbl="conFgAcc1" presStyleIdx="5" presStyleCnt="8">
        <dgm:presLayoutVars>
          <dgm:bulletEnabled val="1"/>
        </dgm:presLayoutVars>
      </dgm:prSet>
      <dgm:spPr/>
    </dgm:pt>
    <dgm:pt modelId="{E990D45E-50D9-4A02-9C2D-9538DDEEC12F}" type="pres">
      <dgm:prSet presAssocID="{4F6531D4-EE4D-4F78-AFE9-BA767339D742}" presName="spaceBetweenRectangles" presStyleCnt="0"/>
      <dgm:spPr/>
    </dgm:pt>
    <dgm:pt modelId="{2D189D34-32D4-45B0-8C31-5FACD2CA2FA8}" type="pres">
      <dgm:prSet presAssocID="{FC843015-5B0A-47A2-B210-4B1EF99016E6}" presName="parentLin" presStyleCnt="0"/>
      <dgm:spPr/>
    </dgm:pt>
    <dgm:pt modelId="{ECC21A7B-6B59-4894-B46E-70C2A1AF82BB}" type="pres">
      <dgm:prSet presAssocID="{FC843015-5B0A-47A2-B210-4B1EF99016E6}" presName="parentLeftMargin" presStyleLbl="node1" presStyleIdx="5" presStyleCnt="8"/>
      <dgm:spPr/>
      <dgm:t>
        <a:bodyPr/>
        <a:lstStyle/>
        <a:p>
          <a:endParaRPr lang="es-EC"/>
        </a:p>
      </dgm:t>
    </dgm:pt>
    <dgm:pt modelId="{F42866B1-06DD-4110-96A5-5F50A4683028}" type="pres">
      <dgm:prSet presAssocID="{FC843015-5B0A-47A2-B210-4B1EF99016E6}" presName="parentText" presStyleLbl="node1" presStyleIdx="6" presStyleCnt="8">
        <dgm:presLayoutVars>
          <dgm:chMax val="0"/>
          <dgm:bulletEnabled val="1"/>
        </dgm:presLayoutVars>
      </dgm:prSet>
      <dgm:spPr/>
      <dgm:t>
        <a:bodyPr/>
        <a:lstStyle/>
        <a:p>
          <a:endParaRPr lang="es-EC"/>
        </a:p>
      </dgm:t>
    </dgm:pt>
    <dgm:pt modelId="{9520949B-C4AA-48B0-9B89-6DE97BB4A1E5}" type="pres">
      <dgm:prSet presAssocID="{FC843015-5B0A-47A2-B210-4B1EF99016E6}" presName="negativeSpace" presStyleCnt="0"/>
      <dgm:spPr/>
    </dgm:pt>
    <dgm:pt modelId="{E7984E30-C32D-4885-8A03-146E006E01C9}" type="pres">
      <dgm:prSet presAssocID="{FC843015-5B0A-47A2-B210-4B1EF99016E6}" presName="childText" presStyleLbl="conFgAcc1" presStyleIdx="6" presStyleCnt="8">
        <dgm:presLayoutVars>
          <dgm:bulletEnabled val="1"/>
        </dgm:presLayoutVars>
      </dgm:prSet>
      <dgm:spPr/>
    </dgm:pt>
    <dgm:pt modelId="{273D85EF-7A8F-4B63-BA1B-CA6D6E96D5E3}" type="pres">
      <dgm:prSet presAssocID="{EE73F393-0E1D-4B47-8E7B-44B42EB4B440}" presName="spaceBetweenRectangles" presStyleCnt="0"/>
      <dgm:spPr/>
    </dgm:pt>
    <dgm:pt modelId="{B0330CD1-4B57-4032-9E08-C950BB6B2F5F}" type="pres">
      <dgm:prSet presAssocID="{A459B453-5D1C-42D5-A697-7C1B372265C0}" presName="parentLin" presStyleCnt="0"/>
      <dgm:spPr/>
    </dgm:pt>
    <dgm:pt modelId="{1F44CA8F-264D-4912-83A4-100921A9D088}" type="pres">
      <dgm:prSet presAssocID="{A459B453-5D1C-42D5-A697-7C1B372265C0}" presName="parentLeftMargin" presStyleLbl="node1" presStyleIdx="6" presStyleCnt="8"/>
      <dgm:spPr/>
      <dgm:t>
        <a:bodyPr/>
        <a:lstStyle/>
        <a:p>
          <a:endParaRPr lang="es-EC"/>
        </a:p>
      </dgm:t>
    </dgm:pt>
    <dgm:pt modelId="{C60CC435-2DCE-4E4C-8EB7-1F4F9D6D1E48}" type="pres">
      <dgm:prSet presAssocID="{A459B453-5D1C-42D5-A697-7C1B372265C0}" presName="parentText" presStyleLbl="node1" presStyleIdx="7" presStyleCnt="8">
        <dgm:presLayoutVars>
          <dgm:chMax val="0"/>
          <dgm:bulletEnabled val="1"/>
        </dgm:presLayoutVars>
      </dgm:prSet>
      <dgm:spPr/>
      <dgm:t>
        <a:bodyPr/>
        <a:lstStyle/>
        <a:p>
          <a:endParaRPr lang="es-EC"/>
        </a:p>
      </dgm:t>
    </dgm:pt>
    <dgm:pt modelId="{F40D56F6-0AF4-48A4-BF15-2AEEED08CD74}" type="pres">
      <dgm:prSet presAssocID="{A459B453-5D1C-42D5-A697-7C1B372265C0}" presName="negativeSpace" presStyleCnt="0"/>
      <dgm:spPr/>
    </dgm:pt>
    <dgm:pt modelId="{C419CB26-62FB-4A99-B498-3519B6E1A53E}" type="pres">
      <dgm:prSet presAssocID="{A459B453-5D1C-42D5-A697-7C1B372265C0}" presName="childText" presStyleLbl="conFgAcc1" presStyleIdx="7" presStyleCnt="8">
        <dgm:presLayoutVars>
          <dgm:bulletEnabled val="1"/>
        </dgm:presLayoutVars>
      </dgm:prSet>
      <dgm:spPr/>
    </dgm:pt>
  </dgm:ptLst>
  <dgm:cxnLst>
    <dgm:cxn modelId="{23B4337F-6E19-41BA-8F94-922B03D8BD73}" type="presOf" srcId="{F9993CFA-31AA-4603-8582-A255B1C9496D}" destId="{98C0B365-E3C2-43FC-BEB2-9BFA93718214}" srcOrd="0" destOrd="0" presId="urn:microsoft.com/office/officeart/2005/8/layout/list1"/>
    <dgm:cxn modelId="{258A890B-3F33-41AD-B61E-4B609BCE91DA}" type="presOf" srcId="{3E12557E-2A83-42CE-B4A2-9C99DD42B576}" destId="{11A4230F-8C9A-4582-9707-02ADC0393F83}" srcOrd="0" destOrd="0" presId="urn:microsoft.com/office/officeart/2005/8/layout/list1"/>
    <dgm:cxn modelId="{24C433DF-9CFA-40DD-B10C-A82DC48AD3A6}" srcId="{AA28E116-C7E3-4F93-B41A-56EC0984FCEC}" destId="{0A137819-683E-4ACF-BAA7-1F3671EFA27B}" srcOrd="5" destOrd="0" parTransId="{BA47CE92-CE6B-4B1E-BEE8-D35A97E35A47}" sibTransId="{4F6531D4-EE4D-4F78-AFE9-BA767339D742}"/>
    <dgm:cxn modelId="{A29ADEA7-BD1E-4583-BBD4-F9D215EE6DB9}" srcId="{AA28E116-C7E3-4F93-B41A-56EC0984FCEC}" destId="{39580FF8-0A80-4928-BF77-A6022C680284}" srcOrd="0" destOrd="0" parTransId="{6365F484-FC3F-4668-8550-595CEE61541F}" sibTransId="{EE1F209E-687E-4AAC-8AC5-22250A259CAD}"/>
    <dgm:cxn modelId="{8C9829AF-8660-4ADE-A9CD-0D9AA7C2DF9A}" type="presOf" srcId="{06934228-9183-4B68-863B-6C967370EAD1}" destId="{19AEAEB4-CD33-4A70-8411-EAD719D0A1C6}" srcOrd="0" destOrd="0" presId="urn:microsoft.com/office/officeart/2005/8/layout/list1"/>
    <dgm:cxn modelId="{5159A84E-492A-4813-BC83-B96538C045C5}" srcId="{AA28E116-C7E3-4F93-B41A-56EC0984FCEC}" destId="{9A0F5D71-6262-4DCE-80FC-D7600753BAD8}" srcOrd="2" destOrd="0" parTransId="{278D59BE-B236-4370-9D32-570C9DA0979D}" sibTransId="{1C9112F3-F5FF-4673-8A97-DA9AF67A2A25}"/>
    <dgm:cxn modelId="{ECEAF0F4-3B29-4FFE-8D80-6B5CCAEFB7A3}" type="presOf" srcId="{FC843015-5B0A-47A2-B210-4B1EF99016E6}" destId="{ECC21A7B-6B59-4894-B46E-70C2A1AF82BB}" srcOrd="0" destOrd="0" presId="urn:microsoft.com/office/officeart/2005/8/layout/list1"/>
    <dgm:cxn modelId="{221234E3-75AB-483A-AF1B-663122DF96D6}" type="presOf" srcId="{0A137819-683E-4ACF-BAA7-1F3671EFA27B}" destId="{15BCCCA7-652A-4FE6-A7D2-2B01BF7C7852}" srcOrd="1" destOrd="0" presId="urn:microsoft.com/office/officeart/2005/8/layout/list1"/>
    <dgm:cxn modelId="{CFE8B242-F219-4CB9-BAAD-2A1CEE64275E}" type="presOf" srcId="{9A0F5D71-6262-4DCE-80FC-D7600753BAD8}" destId="{2BB5099C-FBD2-4114-A7D1-22A49DB516B9}" srcOrd="1" destOrd="0" presId="urn:microsoft.com/office/officeart/2005/8/layout/list1"/>
    <dgm:cxn modelId="{AD243566-553E-4618-B099-5ECDB27CB70B}" type="presOf" srcId="{3E12557E-2A83-42CE-B4A2-9C99DD42B576}" destId="{F45EAE4F-8F93-41EA-A25F-2C9A981D16EB}" srcOrd="1" destOrd="0" presId="urn:microsoft.com/office/officeart/2005/8/layout/list1"/>
    <dgm:cxn modelId="{977ABE9D-00D6-4213-B149-DE49020B72C7}" type="presOf" srcId="{9A0F5D71-6262-4DCE-80FC-D7600753BAD8}" destId="{2B1994D0-8990-4B58-A224-2C810651764C}" srcOrd="0" destOrd="0" presId="urn:microsoft.com/office/officeart/2005/8/layout/list1"/>
    <dgm:cxn modelId="{FEA15317-5A09-4150-9D59-A0BCEDDA1CD9}" srcId="{AA28E116-C7E3-4F93-B41A-56EC0984FCEC}" destId="{F9993CFA-31AA-4603-8582-A255B1C9496D}" srcOrd="3" destOrd="0" parTransId="{30F85FA6-DD95-4E4C-AAE3-9DDB88B36055}" sibTransId="{6F1B8A09-08B8-45E2-911A-51453EBCFF07}"/>
    <dgm:cxn modelId="{BDED70B1-03A4-40EF-A0AF-0D8B172663CF}" type="presOf" srcId="{39580FF8-0A80-4928-BF77-A6022C680284}" destId="{3CC81552-7752-4B73-B7B4-4FE5A4496DBB}" srcOrd="0" destOrd="0" presId="urn:microsoft.com/office/officeart/2005/8/layout/list1"/>
    <dgm:cxn modelId="{97BBC1C3-21EA-4337-8BCD-6B4D21B91491}" srcId="{AA28E116-C7E3-4F93-B41A-56EC0984FCEC}" destId="{FC843015-5B0A-47A2-B210-4B1EF99016E6}" srcOrd="6" destOrd="0" parTransId="{D95B15C2-78E0-4C1E-8D0C-E4DFFE80417C}" sibTransId="{EE73F393-0E1D-4B47-8E7B-44B42EB4B440}"/>
    <dgm:cxn modelId="{8C7F5990-9710-4E1E-939A-47CAB55082F1}" type="presOf" srcId="{FC843015-5B0A-47A2-B210-4B1EF99016E6}" destId="{F42866B1-06DD-4110-96A5-5F50A4683028}" srcOrd="1" destOrd="0" presId="urn:microsoft.com/office/officeart/2005/8/layout/list1"/>
    <dgm:cxn modelId="{C19CDB33-7405-4808-B2EE-FC4407869A63}" srcId="{AA28E116-C7E3-4F93-B41A-56EC0984FCEC}" destId="{A459B453-5D1C-42D5-A697-7C1B372265C0}" srcOrd="7" destOrd="0" parTransId="{B322EC5E-7A0F-498D-9CFF-E771F37A3B4F}" sibTransId="{3B271E72-CEBD-4B62-8D8F-56CFC294231F}"/>
    <dgm:cxn modelId="{85D09023-8A26-42D1-9208-2661B4F2557B}" type="presOf" srcId="{A459B453-5D1C-42D5-A697-7C1B372265C0}" destId="{C60CC435-2DCE-4E4C-8EB7-1F4F9D6D1E48}" srcOrd="1" destOrd="0" presId="urn:microsoft.com/office/officeart/2005/8/layout/list1"/>
    <dgm:cxn modelId="{64C6D185-0F58-4F11-9F46-FF63C65217BA}" srcId="{AA28E116-C7E3-4F93-B41A-56EC0984FCEC}" destId="{06934228-9183-4B68-863B-6C967370EAD1}" srcOrd="1" destOrd="0" parTransId="{A06C0099-9FFE-42DA-9807-150B0A163BD0}" sibTransId="{9D359B72-F1C9-4157-A733-BCFFF306150E}"/>
    <dgm:cxn modelId="{9A50BD91-4B97-403C-ACD4-8EFCAEED9D10}" type="presOf" srcId="{06934228-9183-4B68-863B-6C967370EAD1}" destId="{372B71CD-6FC0-4396-A481-E0A68173D71F}" srcOrd="1" destOrd="0" presId="urn:microsoft.com/office/officeart/2005/8/layout/list1"/>
    <dgm:cxn modelId="{D4758176-5F3E-415D-8A28-6F5B08DD2A89}" type="presOf" srcId="{F9993CFA-31AA-4603-8582-A255B1C9496D}" destId="{94A5FD11-4F2B-4D57-9573-CE15B29C4B13}" srcOrd="1" destOrd="0" presId="urn:microsoft.com/office/officeart/2005/8/layout/list1"/>
    <dgm:cxn modelId="{51333993-A885-4BF8-BEA5-4457F4289EB4}" type="presOf" srcId="{AA28E116-C7E3-4F93-B41A-56EC0984FCEC}" destId="{04362CD9-3BFC-4A73-B53F-059A2414E463}" srcOrd="0" destOrd="0" presId="urn:microsoft.com/office/officeart/2005/8/layout/list1"/>
    <dgm:cxn modelId="{CC1CE16E-279B-459F-A4E0-9DD14D1BACDF}" type="presOf" srcId="{0A137819-683E-4ACF-BAA7-1F3671EFA27B}" destId="{EFE0B6A1-2421-4CC2-AC8D-35571906BB55}" srcOrd="0" destOrd="0" presId="urn:microsoft.com/office/officeart/2005/8/layout/list1"/>
    <dgm:cxn modelId="{F5BE8EDF-9523-4371-A8AA-4ED4DECA7520}" type="presOf" srcId="{A459B453-5D1C-42D5-A697-7C1B372265C0}" destId="{1F44CA8F-264D-4912-83A4-100921A9D088}" srcOrd="0" destOrd="0" presId="urn:microsoft.com/office/officeart/2005/8/layout/list1"/>
    <dgm:cxn modelId="{CC850384-AC25-4480-806F-914BC3087692}" type="presOf" srcId="{39580FF8-0A80-4928-BF77-A6022C680284}" destId="{7915F376-A0D2-4FF4-8203-96D757BC83E0}" srcOrd="1" destOrd="0" presId="urn:microsoft.com/office/officeart/2005/8/layout/list1"/>
    <dgm:cxn modelId="{44D73478-17B5-4258-9016-6BF0716B5249}" srcId="{AA28E116-C7E3-4F93-B41A-56EC0984FCEC}" destId="{3E12557E-2A83-42CE-B4A2-9C99DD42B576}" srcOrd="4" destOrd="0" parTransId="{38549E92-9390-4660-843E-15BA3C75DA05}" sibTransId="{5C57D843-E4D4-41D3-8B99-46E72870F818}"/>
    <dgm:cxn modelId="{05E56311-792C-484A-A782-A18E28997023}" type="presParOf" srcId="{04362CD9-3BFC-4A73-B53F-059A2414E463}" destId="{04845E2F-C8B2-4CA1-85C6-81B584ADDBAD}" srcOrd="0" destOrd="0" presId="urn:microsoft.com/office/officeart/2005/8/layout/list1"/>
    <dgm:cxn modelId="{63524D1A-2D36-4829-9DE4-E5D4EF0AF762}" type="presParOf" srcId="{04845E2F-C8B2-4CA1-85C6-81B584ADDBAD}" destId="{3CC81552-7752-4B73-B7B4-4FE5A4496DBB}" srcOrd="0" destOrd="0" presId="urn:microsoft.com/office/officeart/2005/8/layout/list1"/>
    <dgm:cxn modelId="{E257C067-CFC1-4596-84D0-6B862F0EB36F}" type="presParOf" srcId="{04845E2F-C8B2-4CA1-85C6-81B584ADDBAD}" destId="{7915F376-A0D2-4FF4-8203-96D757BC83E0}" srcOrd="1" destOrd="0" presId="urn:microsoft.com/office/officeart/2005/8/layout/list1"/>
    <dgm:cxn modelId="{EE5A4EC7-F396-4DE9-905B-8D7EF3BBFED3}" type="presParOf" srcId="{04362CD9-3BFC-4A73-B53F-059A2414E463}" destId="{B5913128-5272-445A-9E20-AC4DF0A5BEDA}" srcOrd="1" destOrd="0" presId="urn:microsoft.com/office/officeart/2005/8/layout/list1"/>
    <dgm:cxn modelId="{79EE13F5-E273-41CC-A935-1FF60D2A81F9}" type="presParOf" srcId="{04362CD9-3BFC-4A73-B53F-059A2414E463}" destId="{AC94E6B5-EDFA-44EE-96E9-8BF9CF069F53}" srcOrd="2" destOrd="0" presId="urn:microsoft.com/office/officeart/2005/8/layout/list1"/>
    <dgm:cxn modelId="{A5BD75D8-98FC-4126-9F5E-BEBBBE413852}" type="presParOf" srcId="{04362CD9-3BFC-4A73-B53F-059A2414E463}" destId="{13C137BC-A3FE-4C65-AB1B-EC64703A0D3C}" srcOrd="3" destOrd="0" presId="urn:microsoft.com/office/officeart/2005/8/layout/list1"/>
    <dgm:cxn modelId="{4041B860-D4E4-40A5-8559-807209C8CFAF}" type="presParOf" srcId="{04362CD9-3BFC-4A73-B53F-059A2414E463}" destId="{7E0B797E-8247-4D00-90EC-8415D4FF477D}" srcOrd="4" destOrd="0" presId="urn:microsoft.com/office/officeart/2005/8/layout/list1"/>
    <dgm:cxn modelId="{FBA89DE1-2F6C-40EB-A2D2-005B41BB69E5}" type="presParOf" srcId="{7E0B797E-8247-4D00-90EC-8415D4FF477D}" destId="{19AEAEB4-CD33-4A70-8411-EAD719D0A1C6}" srcOrd="0" destOrd="0" presId="urn:microsoft.com/office/officeart/2005/8/layout/list1"/>
    <dgm:cxn modelId="{CDB01A2A-2BCA-4101-924B-2FD0155561B4}" type="presParOf" srcId="{7E0B797E-8247-4D00-90EC-8415D4FF477D}" destId="{372B71CD-6FC0-4396-A481-E0A68173D71F}" srcOrd="1" destOrd="0" presId="urn:microsoft.com/office/officeart/2005/8/layout/list1"/>
    <dgm:cxn modelId="{EF567308-574E-49B5-90D9-FAB2969DD190}" type="presParOf" srcId="{04362CD9-3BFC-4A73-B53F-059A2414E463}" destId="{ED60E477-963E-43A6-8568-D8D602F14E6B}" srcOrd="5" destOrd="0" presId="urn:microsoft.com/office/officeart/2005/8/layout/list1"/>
    <dgm:cxn modelId="{421F837B-6DE9-49BF-9A20-DB21A79D65B9}" type="presParOf" srcId="{04362CD9-3BFC-4A73-B53F-059A2414E463}" destId="{883108E5-2E6D-4AA7-9B96-E1394EDAB260}" srcOrd="6" destOrd="0" presId="urn:microsoft.com/office/officeart/2005/8/layout/list1"/>
    <dgm:cxn modelId="{750A7073-F8A2-4F85-8497-B3EBAED6C9E5}" type="presParOf" srcId="{04362CD9-3BFC-4A73-B53F-059A2414E463}" destId="{1B4FC91C-01B5-4A78-9B74-9642FC29EE52}" srcOrd="7" destOrd="0" presId="urn:microsoft.com/office/officeart/2005/8/layout/list1"/>
    <dgm:cxn modelId="{2DD53335-F4F8-4149-9E36-B5E9A09F38B3}" type="presParOf" srcId="{04362CD9-3BFC-4A73-B53F-059A2414E463}" destId="{F843341C-F7A9-41E0-AF35-71D84AAC135F}" srcOrd="8" destOrd="0" presId="urn:microsoft.com/office/officeart/2005/8/layout/list1"/>
    <dgm:cxn modelId="{96A1560C-E626-4476-BF54-99A6899C6B2C}" type="presParOf" srcId="{F843341C-F7A9-41E0-AF35-71D84AAC135F}" destId="{2B1994D0-8990-4B58-A224-2C810651764C}" srcOrd="0" destOrd="0" presId="urn:microsoft.com/office/officeart/2005/8/layout/list1"/>
    <dgm:cxn modelId="{0FBCFCFD-0252-437C-93F0-0EE26625476A}" type="presParOf" srcId="{F843341C-F7A9-41E0-AF35-71D84AAC135F}" destId="{2BB5099C-FBD2-4114-A7D1-22A49DB516B9}" srcOrd="1" destOrd="0" presId="urn:microsoft.com/office/officeart/2005/8/layout/list1"/>
    <dgm:cxn modelId="{3863F1B3-D981-4556-B04F-828438E6FC37}" type="presParOf" srcId="{04362CD9-3BFC-4A73-B53F-059A2414E463}" destId="{ECD6D8AF-34CD-4544-B8BD-2ACCF918594C}" srcOrd="9" destOrd="0" presId="urn:microsoft.com/office/officeart/2005/8/layout/list1"/>
    <dgm:cxn modelId="{B210146E-E046-48A0-9E42-9B356B83570D}" type="presParOf" srcId="{04362CD9-3BFC-4A73-B53F-059A2414E463}" destId="{67A670D1-FB2D-489D-94B0-C9101A419750}" srcOrd="10" destOrd="0" presId="urn:microsoft.com/office/officeart/2005/8/layout/list1"/>
    <dgm:cxn modelId="{8D57FD9F-466C-4AF8-8E45-D9726365357E}" type="presParOf" srcId="{04362CD9-3BFC-4A73-B53F-059A2414E463}" destId="{967F1C90-C5CB-4815-AA76-0E46B15F171F}" srcOrd="11" destOrd="0" presId="urn:microsoft.com/office/officeart/2005/8/layout/list1"/>
    <dgm:cxn modelId="{DEA3E321-882C-468F-97B4-580A7BCBE4FD}" type="presParOf" srcId="{04362CD9-3BFC-4A73-B53F-059A2414E463}" destId="{FE448382-E6E1-4D31-8231-4858C62A0B6C}" srcOrd="12" destOrd="0" presId="urn:microsoft.com/office/officeart/2005/8/layout/list1"/>
    <dgm:cxn modelId="{76B87CD7-ED25-4E8D-A6A8-ABEBA05F3258}" type="presParOf" srcId="{FE448382-E6E1-4D31-8231-4858C62A0B6C}" destId="{98C0B365-E3C2-43FC-BEB2-9BFA93718214}" srcOrd="0" destOrd="0" presId="urn:microsoft.com/office/officeart/2005/8/layout/list1"/>
    <dgm:cxn modelId="{5A573BF4-E3D1-4CEC-9AA3-440EE1A2309F}" type="presParOf" srcId="{FE448382-E6E1-4D31-8231-4858C62A0B6C}" destId="{94A5FD11-4F2B-4D57-9573-CE15B29C4B13}" srcOrd="1" destOrd="0" presId="urn:microsoft.com/office/officeart/2005/8/layout/list1"/>
    <dgm:cxn modelId="{B8CC1C85-25FD-42A5-9F6D-3163F4E2A781}" type="presParOf" srcId="{04362CD9-3BFC-4A73-B53F-059A2414E463}" destId="{481FB538-A7AF-49DD-926C-ADC1EE300FE2}" srcOrd="13" destOrd="0" presId="urn:microsoft.com/office/officeart/2005/8/layout/list1"/>
    <dgm:cxn modelId="{850935A8-21EA-42E0-B523-74E91819E84A}" type="presParOf" srcId="{04362CD9-3BFC-4A73-B53F-059A2414E463}" destId="{A3B01C1F-7877-4595-840A-783B1F3613DB}" srcOrd="14" destOrd="0" presId="urn:microsoft.com/office/officeart/2005/8/layout/list1"/>
    <dgm:cxn modelId="{BB799699-A76D-4B32-B67C-970CD964FDC0}" type="presParOf" srcId="{04362CD9-3BFC-4A73-B53F-059A2414E463}" destId="{354373EC-5CD7-4F7F-B609-332C50788769}" srcOrd="15" destOrd="0" presId="urn:microsoft.com/office/officeart/2005/8/layout/list1"/>
    <dgm:cxn modelId="{79BED657-811E-43AE-BBE1-4E8DC29B8C83}" type="presParOf" srcId="{04362CD9-3BFC-4A73-B53F-059A2414E463}" destId="{F5322AE4-EF66-447B-82E7-70B4EA2F4DE7}" srcOrd="16" destOrd="0" presId="urn:microsoft.com/office/officeart/2005/8/layout/list1"/>
    <dgm:cxn modelId="{335A0C22-CCF8-4C78-904D-FF7B682BF881}" type="presParOf" srcId="{F5322AE4-EF66-447B-82E7-70B4EA2F4DE7}" destId="{11A4230F-8C9A-4582-9707-02ADC0393F83}" srcOrd="0" destOrd="0" presId="urn:microsoft.com/office/officeart/2005/8/layout/list1"/>
    <dgm:cxn modelId="{132DFB30-B898-43BD-8F13-E9CA57CD3FDE}" type="presParOf" srcId="{F5322AE4-EF66-447B-82E7-70B4EA2F4DE7}" destId="{F45EAE4F-8F93-41EA-A25F-2C9A981D16EB}" srcOrd="1" destOrd="0" presId="urn:microsoft.com/office/officeart/2005/8/layout/list1"/>
    <dgm:cxn modelId="{4D093506-456B-4B59-978A-0DF3EE884FC0}" type="presParOf" srcId="{04362CD9-3BFC-4A73-B53F-059A2414E463}" destId="{127E7C29-514D-4184-AFCC-E52B2F950356}" srcOrd="17" destOrd="0" presId="urn:microsoft.com/office/officeart/2005/8/layout/list1"/>
    <dgm:cxn modelId="{8F4B960B-2151-4CDB-A27A-1CE16D08A105}" type="presParOf" srcId="{04362CD9-3BFC-4A73-B53F-059A2414E463}" destId="{B300991B-B085-40BF-B984-CB4149C83ECF}" srcOrd="18" destOrd="0" presId="urn:microsoft.com/office/officeart/2005/8/layout/list1"/>
    <dgm:cxn modelId="{A88513F1-D54C-44FC-94E2-99607A8BA38B}" type="presParOf" srcId="{04362CD9-3BFC-4A73-B53F-059A2414E463}" destId="{B4398CEA-1E33-45E0-A28B-CD07A66D6563}" srcOrd="19" destOrd="0" presId="urn:microsoft.com/office/officeart/2005/8/layout/list1"/>
    <dgm:cxn modelId="{BC9DD46D-1BA6-4629-9DB5-11A4E6F4B4D0}" type="presParOf" srcId="{04362CD9-3BFC-4A73-B53F-059A2414E463}" destId="{50F14DB1-BEF1-413C-9045-68C20CA37C4A}" srcOrd="20" destOrd="0" presId="urn:microsoft.com/office/officeart/2005/8/layout/list1"/>
    <dgm:cxn modelId="{BD9C1AA1-8478-43C4-BE75-77BAA1A9A4D6}" type="presParOf" srcId="{50F14DB1-BEF1-413C-9045-68C20CA37C4A}" destId="{EFE0B6A1-2421-4CC2-AC8D-35571906BB55}" srcOrd="0" destOrd="0" presId="urn:microsoft.com/office/officeart/2005/8/layout/list1"/>
    <dgm:cxn modelId="{40DCEAF2-5C50-481E-B50B-FEF443E99A6F}" type="presParOf" srcId="{50F14DB1-BEF1-413C-9045-68C20CA37C4A}" destId="{15BCCCA7-652A-4FE6-A7D2-2B01BF7C7852}" srcOrd="1" destOrd="0" presId="urn:microsoft.com/office/officeart/2005/8/layout/list1"/>
    <dgm:cxn modelId="{FF53FDBC-5132-4886-8018-12478AF1E92E}" type="presParOf" srcId="{04362CD9-3BFC-4A73-B53F-059A2414E463}" destId="{3441575B-9F67-4BE8-B376-581468BB006B}" srcOrd="21" destOrd="0" presId="urn:microsoft.com/office/officeart/2005/8/layout/list1"/>
    <dgm:cxn modelId="{2E222B45-F28B-43B3-A45A-FEFCAB97FE65}" type="presParOf" srcId="{04362CD9-3BFC-4A73-B53F-059A2414E463}" destId="{6A31EFFC-9347-4133-8580-147383AD1732}" srcOrd="22" destOrd="0" presId="urn:microsoft.com/office/officeart/2005/8/layout/list1"/>
    <dgm:cxn modelId="{E7BAA3F3-CA96-4F71-ABB0-D35DCECAB0D2}" type="presParOf" srcId="{04362CD9-3BFC-4A73-B53F-059A2414E463}" destId="{E990D45E-50D9-4A02-9C2D-9538DDEEC12F}" srcOrd="23" destOrd="0" presId="urn:microsoft.com/office/officeart/2005/8/layout/list1"/>
    <dgm:cxn modelId="{B143E31A-DF46-4FBF-8999-8FA5C4DE0933}" type="presParOf" srcId="{04362CD9-3BFC-4A73-B53F-059A2414E463}" destId="{2D189D34-32D4-45B0-8C31-5FACD2CA2FA8}" srcOrd="24" destOrd="0" presId="urn:microsoft.com/office/officeart/2005/8/layout/list1"/>
    <dgm:cxn modelId="{558633A8-FA6C-4B89-B9EC-E4C670FF0D2F}" type="presParOf" srcId="{2D189D34-32D4-45B0-8C31-5FACD2CA2FA8}" destId="{ECC21A7B-6B59-4894-B46E-70C2A1AF82BB}" srcOrd="0" destOrd="0" presId="urn:microsoft.com/office/officeart/2005/8/layout/list1"/>
    <dgm:cxn modelId="{316CCAA1-919B-4894-AAA1-F8981AD1B928}" type="presParOf" srcId="{2D189D34-32D4-45B0-8C31-5FACD2CA2FA8}" destId="{F42866B1-06DD-4110-96A5-5F50A4683028}" srcOrd="1" destOrd="0" presId="urn:microsoft.com/office/officeart/2005/8/layout/list1"/>
    <dgm:cxn modelId="{5F178363-B40D-4755-A5A6-47E05C162EC0}" type="presParOf" srcId="{04362CD9-3BFC-4A73-B53F-059A2414E463}" destId="{9520949B-C4AA-48B0-9B89-6DE97BB4A1E5}" srcOrd="25" destOrd="0" presId="urn:microsoft.com/office/officeart/2005/8/layout/list1"/>
    <dgm:cxn modelId="{2D3314FD-D3FD-416D-8F4F-516D282E570A}" type="presParOf" srcId="{04362CD9-3BFC-4A73-B53F-059A2414E463}" destId="{E7984E30-C32D-4885-8A03-146E006E01C9}" srcOrd="26" destOrd="0" presId="urn:microsoft.com/office/officeart/2005/8/layout/list1"/>
    <dgm:cxn modelId="{474D9003-6651-4D9D-A77E-B938BA8592FD}" type="presParOf" srcId="{04362CD9-3BFC-4A73-B53F-059A2414E463}" destId="{273D85EF-7A8F-4B63-BA1B-CA6D6E96D5E3}" srcOrd="27" destOrd="0" presId="urn:microsoft.com/office/officeart/2005/8/layout/list1"/>
    <dgm:cxn modelId="{E01C70EE-9D06-4071-97E1-876CB13616DA}" type="presParOf" srcId="{04362CD9-3BFC-4A73-B53F-059A2414E463}" destId="{B0330CD1-4B57-4032-9E08-C950BB6B2F5F}" srcOrd="28" destOrd="0" presId="urn:microsoft.com/office/officeart/2005/8/layout/list1"/>
    <dgm:cxn modelId="{C5C5FB73-1B96-4960-8C4E-0E89D844CF90}" type="presParOf" srcId="{B0330CD1-4B57-4032-9E08-C950BB6B2F5F}" destId="{1F44CA8F-264D-4912-83A4-100921A9D088}" srcOrd="0" destOrd="0" presId="urn:microsoft.com/office/officeart/2005/8/layout/list1"/>
    <dgm:cxn modelId="{8DB01B0B-E0AB-41B2-A56E-CCD694E3DC31}" type="presParOf" srcId="{B0330CD1-4B57-4032-9E08-C950BB6B2F5F}" destId="{C60CC435-2DCE-4E4C-8EB7-1F4F9D6D1E48}" srcOrd="1" destOrd="0" presId="urn:microsoft.com/office/officeart/2005/8/layout/list1"/>
    <dgm:cxn modelId="{172E9BD3-74B8-4CA7-B4A8-87F3D4D4A545}" type="presParOf" srcId="{04362CD9-3BFC-4A73-B53F-059A2414E463}" destId="{F40D56F6-0AF4-48A4-BF15-2AEEED08CD74}" srcOrd="29" destOrd="0" presId="urn:microsoft.com/office/officeart/2005/8/layout/list1"/>
    <dgm:cxn modelId="{3A4F5B56-5532-4D10-97B8-5D6234AAE9DA}" type="presParOf" srcId="{04362CD9-3BFC-4A73-B53F-059A2414E463}" destId="{C419CB26-62FB-4A99-B498-3519B6E1A53E}" srcOrd="3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28E116-C7E3-4F93-B41A-56EC0984FCEC}"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C"/>
        </a:p>
      </dgm:t>
    </dgm:pt>
    <dgm:pt modelId="{39580FF8-0A80-4928-BF77-A6022C680284}">
      <dgm:prSet phldrT="[Texto]"/>
      <dgm:spPr/>
      <dgm:t>
        <a:bodyPr/>
        <a:lstStyle/>
        <a:p>
          <a:r>
            <a:rPr lang="es-EC" dirty="0" smtClean="0"/>
            <a:t>INTRODUCCIÓN</a:t>
          </a:r>
          <a:endParaRPr lang="es-EC" dirty="0"/>
        </a:p>
      </dgm:t>
    </dgm:pt>
    <dgm:pt modelId="{6365F484-FC3F-4668-8550-595CEE61541F}" type="parTrans" cxnId="{A29ADEA7-BD1E-4583-BBD4-F9D215EE6DB9}">
      <dgm:prSet/>
      <dgm:spPr/>
      <dgm:t>
        <a:bodyPr/>
        <a:lstStyle/>
        <a:p>
          <a:endParaRPr lang="es-EC"/>
        </a:p>
      </dgm:t>
    </dgm:pt>
    <dgm:pt modelId="{EE1F209E-687E-4AAC-8AC5-22250A259CAD}" type="sibTrans" cxnId="{A29ADEA7-BD1E-4583-BBD4-F9D215EE6DB9}">
      <dgm:prSet/>
      <dgm:spPr/>
      <dgm:t>
        <a:bodyPr/>
        <a:lstStyle/>
        <a:p>
          <a:endParaRPr lang="es-EC"/>
        </a:p>
      </dgm:t>
    </dgm:pt>
    <dgm:pt modelId="{06934228-9183-4B68-863B-6C967370EAD1}">
      <dgm:prSet phldrT="[Texto]">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dirty="0" smtClean="0"/>
            <a:t>PLANTEAMIENTO DEL PROBLEMA</a:t>
          </a:r>
          <a:endParaRPr lang="es-EC" dirty="0"/>
        </a:p>
      </dgm:t>
    </dgm:pt>
    <dgm:pt modelId="{A06C0099-9FFE-42DA-9807-150B0A163BD0}" type="parTrans" cxnId="{64C6D185-0F58-4F11-9F46-FF63C65217BA}">
      <dgm:prSet/>
      <dgm:spPr/>
      <dgm:t>
        <a:bodyPr/>
        <a:lstStyle/>
        <a:p>
          <a:endParaRPr lang="es-EC"/>
        </a:p>
      </dgm:t>
    </dgm:pt>
    <dgm:pt modelId="{9D359B72-F1C9-4157-A733-BCFFF306150E}" type="sibTrans" cxnId="{64C6D185-0F58-4F11-9F46-FF63C65217BA}">
      <dgm:prSet/>
      <dgm:spPr/>
      <dgm:t>
        <a:bodyPr/>
        <a:lstStyle/>
        <a:p>
          <a:endParaRPr lang="es-EC"/>
        </a:p>
      </dgm:t>
    </dgm:pt>
    <dgm:pt modelId="{9A0F5D71-6262-4DCE-80FC-D7600753BAD8}">
      <dgm:prSet phldrT="[Texto]"/>
      <dgm:spPr/>
      <dgm:t>
        <a:bodyPr/>
        <a:lstStyle/>
        <a:p>
          <a:r>
            <a:rPr lang="es-EC" dirty="0" smtClean="0"/>
            <a:t>OBJETIVOS</a:t>
          </a:r>
          <a:endParaRPr lang="es-EC" dirty="0"/>
        </a:p>
      </dgm:t>
    </dgm:pt>
    <dgm:pt modelId="{278D59BE-B236-4370-9D32-570C9DA0979D}" type="parTrans" cxnId="{5159A84E-492A-4813-BC83-B96538C045C5}">
      <dgm:prSet/>
      <dgm:spPr/>
      <dgm:t>
        <a:bodyPr/>
        <a:lstStyle/>
        <a:p>
          <a:endParaRPr lang="es-EC"/>
        </a:p>
      </dgm:t>
    </dgm:pt>
    <dgm:pt modelId="{1C9112F3-F5FF-4673-8A97-DA9AF67A2A25}" type="sibTrans" cxnId="{5159A84E-492A-4813-BC83-B96538C045C5}">
      <dgm:prSet/>
      <dgm:spPr/>
      <dgm:t>
        <a:bodyPr/>
        <a:lstStyle/>
        <a:p>
          <a:endParaRPr lang="es-EC"/>
        </a:p>
      </dgm:t>
    </dgm:pt>
    <dgm:pt modelId="{F9993CFA-31AA-4603-8582-A255B1C9496D}">
      <dgm:prSet phldrT="[Texto]"/>
      <dgm:spPr/>
      <dgm:t>
        <a:bodyPr/>
        <a:lstStyle/>
        <a:p>
          <a:r>
            <a:rPr lang="es-EC" dirty="0" smtClean="0"/>
            <a:t>ANTECEDENTES</a:t>
          </a:r>
          <a:endParaRPr lang="es-EC" dirty="0"/>
        </a:p>
      </dgm:t>
    </dgm:pt>
    <dgm:pt modelId="{30F85FA6-DD95-4E4C-AAE3-9DDB88B36055}" type="parTrans" cxnId="{FEA15317-5A09-4150-9D59-A0BCEDDA1CD9}">
      <dgm:prSet/>
      <dgm:spPr/>
      <dgm:t>
        <a:bodyPr/>
        <a:lstStyle/>
        <a:p>
          <a:endParaRPr lang="es-EC"/>
        </a:p>
      </dgm:t>
    </dgm:pt>
    <dgm:pt modelId="{6F1B8A09-08B8-45E2-911A-51453EBCFF07}" type="sibTrans" cxnId="{FEA15317-5A09-4150-9D59-A0BCEDDA1CD9}">
      <dgm:prSet/>
      <dgm:spPr/>
      <dgm:t>
        <a:bodyPr/>
        <a:lstStyle/>
        <a:p>
          <a:endParaRPr lang="es-EC"/>
        </a:p>
      </dgm:t>
    </dgm:pt>
    <dgm:pt modelId="{3E12557E-2A83-42CE-B4A2-9C99DD42B576}">
      <dgm:prSet phldrT="[Texto]"/>
      <dgm:spPr/>
      <dgm:t>
        <a:bodyPr/>
        <a:lstStyle/>
        <a:p>
          <a:r>
            <a:rPr lang="es-EC" dirty="0" smtClean="0"/>
            <a:t>FUNDAMENTACION TEÓRICA</a:t>
          </a:r>
          <a:endParaRPr lang="es-EC" dirty="0"/>
        </a:p>
      </dgm:t>
    </dgm:pt>
    <dgm:pt modelId="{38549E92-9390-4660-843E-15BA3C75DA05}" type="parTrans" cxnId="{44D73478-17B5-4258-9016-6BF0716B5249}">
      <dgm:prSet/>
      <dgm:spPr/>
      <dgm:t>
        <a:bodyPr/>
        <a:lstStyle/>
        <a:p>
          <a:endParaRPr lang="es-EC"/>
        </a:p>
      </dgm:t>
    </dgm:pt>
    <dgm:pt modelId="{5C57D843-E4D4-41D3-8B99-46E72870F818}" type="sibTrans" cxnId="{44D73478-17B5-4258-9016-6BF0716B5249}">
      <dgm:prSet/>
      <dgm:spPr/>
      <dgm:t>
        <a:bodyPr/>
        <a:lstStyle/>
        <a:p>
          <a:endParaRPr lang="es-EC"/>
        </a:p>
      </dgm:t>
    </dgm:pt>
    <dgm:pt modelId="{0A137819-683E-4ACF-BAA7-1F3671EFA27B}">
      <dgm:prSet phldrT="[Texto]"/>
      <dgm:spPr/>
      <dgm:t>
        <a:bodyPr/>
        <a:lstStyle/>
        <a:p>
          <a:r>
            <a:rPr lang="es-EC" dirty="0" smtClean="0"/>
            <a:t>FUNDAMENTACIÓN METODOLÓGICA</a:t>
          </a:r>
          <a:endParaRPr lang="es-EC" dirty="0"/>
        </a:p>
      </dgm:t>
    </dgm:pt>
    <dgm:pt modelId="{BA47CE92-CE6B-4B1E-BEE8-D35A97E35A47}" type="parTrans" cxnId="{24C433DF-9CFA-40DD-B10C-A82DC48AD3A6}">
      <dgm:prSet/>
      <dgm:spPr/>
      <dgm:t>
        <a:bodyPr/>
        <a:lstStyle/>
        <a:p>
          <a:endParaRPr lang="es-EC"/>
        </a:p>
      </dgm:t>
    </dgm:pt>
    <dgm:pt modelId="{4F6531D4-EE4D-4F78-AFE9-BA767339D742}" type="sibTrans" cxnId="{24C433DF-9CFA-40DD-B10C-A82DC48AD3A6}">
      <dgm:prSet/>
      <dgm:spPr/>
      <dgm:t>
        <a:bodyPr/>
        <a:lstStyle/>
        <a:p>
          <a:endParaRPr lang="es-EC"/>
        </a:p>
      </dgm:t>
    </dgm:pt>
    <dgm:pt modelId="{FC843015-5B0A-47A2-B210-4B1EF99016E6}">
      <dgm:prSet phldrT="[Texto]"/>
      <dgm:spPr/>
      <dgm:t>
        <a:bodyPr/>
        <a:lstStyle/>
        <a:p>
          <a:r>
            <a:rPr lang="es-EC" dirty="0" smtClean="0"/>
            <a:t>PROPUESTA</a:t>
          </a:r>
          <a:endParaRPr lang="es-EC" dirty="0"/>
        </a:p>
      </dgm:t>
    </dgm:pt>
    <dgm:pt modelId="{D95B15C2-78E0-4C1E-8D0C-E4DFFE80417C}" type="parTrans" cxnId="{97BBC1C3-21EA-4337-8BCD-6B4D21B91491}">
      <dgm:prSet/>
      <dgm:spPr/>
      <dgm:t>
        <a:bodyPr/>
        <a:lstStyle/>
        <a:p>
          <a:endParaRPr lang="es-EC"/>
        </a:p>
      </dgm:t>
    </dgm:pt>
    <dgm:pt modelId="{EE73F393-0E1D-4B47-8E7B-44B42EB4B440}" type="sibTrans" cxnId="{97BBC1C3-21EA-4337-8BCD-6B4D21B91491}">
      <dgm:prSet/>
      <dgm:spPr/>
      <dgm:t>
        <a:bodyPr/>
        <a:lstStyle/>
        <a:p>
          <a:endParaRPr lang="es-EC"/>
        </a:p>
      </dgm:t>
    </dgm:pt>
    <dgm:pt modelId="{A459B453-5D1C-42D5-A697-7C1B372265C0}">
      <dgm:prSet phldrT="[Texto]"/>
      <dgm:spPr/>
      <dgm:t>
        <a:bodyPr/>
        <a:lstStyle/>
        <a:p>
          <a:r>
            <a:rPr lang="es-EC" dirty="0" smtClean="0"/>
            <a:t>CONCLUSIONES Y RECOMENDACIONES</a:t>
          </a:r>
          <a:endParaRPr lang="es-EC" dirty="0"/>
        </a:p>
      </dgm:t>
    </dgm:pt>
    <dgm:pt modelId="{B322EC5E-7A0F-498D-9CFF-E771F37A3B4F}" type="parTrans" cxnId="{C19CDB33-7405-4808-B2EE-FC4407869A63}">
      <dgm:prSet/>
      <dgm:spPr/>
      <dgm:t>
        <a:bodyPr/>
        <a:lstStyle/>
        <a:p>
          <a:endParaRPr lang="es-EC"/>
        </a:p>
      </dgm:t>
    </dgm:pt>
    <dgm:pt modelId="{3B271E72-CEBD-4B62-8D8F-56CFC294231F}" type="sibTrans" cxnId="{C19CDB33-7405-4808-B2EE-FC4407869A63}">
      <dgm:prSet/>
      <dgm:spPr/>
      <dgm:t>
        <a:bodyPr/>
        <a:lstStyle/>
        <a:p>
          <a:endParaRPr lang="es-EC"/>
        </a:p>
      </dgm:t>
    </dgm:pt>
    <dgm:pt modelId="{04362CD9-3BFC-4A73-B53F-059A2414E463}" type="pres">
      <dgm:prSet presAssocID="{AA28E116-C7E3-4F93-B41A-56EC0984FCEC}" presName="linear" presStyleCnt="0">
        <dgm:presLayoutVars>
          <dgm:dir/>
          <dgm:animLvl val="lvl"/>
          <dgm:resizeHandles val="exact"/>
        </dgm:presLayoutVars>
      </dgm:prSet>
      <dgm:spPr/>
      <dgm:t>
        <a:bodyPr/>
        <a:lstStyle/>
        <a:p>
          <a:endParaRPr lang="es-EC"/>
        </a:p>
      </dgm:t>
    </dgm:pt>
    <dgm:pt modelId="{04845E2F-C8B2-4CA1-85C6-81B584ADDBAD}" type="pres">
      <dgm:prSet presAssocID="{39580FF8-0A80-4928-BF77-A6022C680284}" presName="parentLin" presStyleCnt="0"/>
      <dgm:spPr/>
    </dgm:pt>
    <dgm:pt modelId="{3CC81552-7752-4B73-B7B4-4FE5A4496DBB}" type="pres">
      <dgm:prSet presAssocID="{39580FF8-0A80-4928-BF77-A6022C680284}" presName="parentLeftMargin" presStyleLbl="node1" presStyleIdx="0" presStyleCnt="8"/>
      <dgm:spPr/>
      <dgm:t>
        <a:bodyPr/>
        <a:lstStyle/>
        <a:p>
          <a:endParaRPr lang="es-EC"/>
        </a:p>
      </dgm:t>
    </dgm:pt>
    <dgm:pt modelId="{7915F376-A0D2-4FF4-8203-96D757BC83E0}" type="pres">
      <dgm:prSet presAssocID="{39580FF8-0A80-4928-BF77-A6022C680284}" presName="parentText" presStyleLbl="node1" presStyleIdx="0" presStyleCnt="8">
        <dgm:presLayoutVars>
          <dgm:chMax val="0"/>
          <dgm:bulletEnabled val="1"/>
        </dgm:presLayoutVars>
      </dgm:prSet>
      <dgm:spPr/>
      <dgm:t>
        <a:bodyPr/>
        <a:lstStyle/>
        <a:p>
          <a:endParaRPr lang="es-EC"/>
        </a:p>
      </dgm:t>
    </dgm:pt>
    <dgm:pt modelId="{B5913128-5272-445A-9E20-AC4DF0A5BEDA}" type="pres">
      <dgm:prSet presAssocID="{39580FF8-0A80-4928-BF77-A6022C680284}" presName="negativeSpace" presStyleCnt="0"/>
      <dgm:spPr/>
    </dgm:pt>
    <dgm:pt modelId="{AC94E6B5-EDFA-44EE-96E9-8BF9CF069F53}" type="pres">
      <dgm:prSet presAssocID="{39580FF8-0A80-4928-BF77-A6022C680284}" presName="childText" presStyleLbl="conFgAcc1" presStyleIdx="0" presStyleCnt="8">
        <dgm:presLayoutVars>
          <dgm:bulletEnabled val="1"/>
        </dgm:presLayoutVars>
      </dgm:prSet>
      <dgm:spPr/>
    </dgm:pt>
    <dgm:pt modelId="{13C137BC-A3FE-4C65-AB1B-EC64703A0D3C}" type="pres">
      <dgm:prSet presAssocID="{EE1F209E-687E-4AAC-8AC5-22250A259CAD}" presName="spaceBetweenRectangles" presStyleCnt="0"/>
      <dgm:spPr/>
    </dgm:pt>
    <dgm:pt modelId="{7E0B797E-8247-4D00-90EC-8415D4FF477D}" type="pres">
      <dgm:prSet presAssocID="{06934228-9183-4B68-863B-6C967370EAD1}" presName="parentLin" presStyleCnt="0"/>
      <dgm:spPr/>
    </dgm:pt>
    <dgm:pt modelId="{19AEAEB4-CD33-4A70-8411-EAD719D0A1C6}" type="pres">
      <dgm:prSet presAssocID="{06934228-9183-4B68-863B-6C967370EAD1}" presName="parentLeftMargin" presStyleLbl="node1" presStyleIdx="0" presStyleCnt="8"/>
      <dgm:spPr/>
      <dgm:t>
        <a:bodyPr/>
        <a:lstStyle/>
        <a:p>
          <a:endParaRPr lang="es-EC"/>
        </a:p>
      </dgm:t>
    </dgm:pt>
    <dgm:pt modelId="{372B71CD-6FC0-4396-A481-E0A68173D71F}" type="pres">
      <dgm:prSet presAssocID="{06934228-9183-4B68-863B-6C967370EAD1}" presName="parentText" presStyleLbl="node1" presStyleIdx="1" presStyleCnt="8">
        <dgm:presLayoutVars>
          <dgm:chMax val="0"/>
          <dgm:bulletEnabled val="1"/>
        </dgm:presLayoutVars>
      </dgm:prSet>
      <dgm:spPr/>
      <dgm:t>
        <a:bodyPr/>
        <a:lstStyle/>
        <a:p>
          <a:endParaRPr lang="es-EC"/>
        </a:p>
      </dgm:t>
    </dgm:pt>
    <dgm:pt modelId="{ED60E477-963E-43A6-8568-D8D602F14E6B}" type="pres">
      <dgm:prSet presAssocID="{06934228-9183-4B68-863B-6C967370EAD1}" presName="negativeSpace" presStyleCnt="0"/>
      <dgm:spPr/>
    </dgm:pt>
    <dgm:pt modelId="{883108E5-2E6D-4AA7-9B96-E1394EDAB260}" type="pres">
      <dgm:prSet presAssocID="{06934228-9183-4B68-863B-6C967370EAD1}" presName="childText" presStyleLbl="conFgAcc1" presStyleIdx="1" presStyleCnt="8">
        <dgm:presLayoutVars>
          <dgm:bulletEnabled val="1"/>
        </dgm:presLayoutVars>
      </dgm:prSet>
      <dgm:spPr/>
    </dgm:pt>
    <dgm:pt modelId="{1B4FC91C-01B5-4A78-9B74-9642FC29EE52}" type="pres">
      <dgm:prSet presAssocID="{9D359B72-F1C9-4157-A733-BCFFF306150E}" presName="spaceBetweenRectangles" presStyleCnt="0"/>
      <dgm:spPr/>
    </dgm:pt>
    <dgm:pt modelId="{F843341C-F7A9-41E0-AF35-71D84AAC135F}" type="pres">
      <dgm:prSet presAssocID="{9A0F5D71-6262-4DCE-80FC-D7600753BAD8}" presName="parentLin" presStyleCnt="0"/>
      <dgm:spPr/>
    </dgm:pt>
    <dgm:pt modelId="{2B1994D0-8990-4B58-A224-2C810651764C}" type="pres">
      <dgm:prSet presAssocID="{9A0F5D71-6262-4DCE-80FC-D7600753BAD8}" presName="parentLeftMargin" presStyleLbl="node1" presStyleIdx="1" presStyleCnt="8"/>
      <dgm:spPr/>
      <dgm:t>
        <a:bodyPr/>
        <a:lstStyle/>
        <a:p>
          <a:endParaRPr lang="es-EC"/>
        </a:p>
      </dgm:t>
    </dgm:pt>
    <dgm:pt modelId="{2BB5099C-FBD2-4114-A7D1-22A49DB516B9}" type="pres">
      <dgm:prSet presAssocID="{9A0F5D71-6262-4DCE-80FC-D7600753BAD8}" presName="parentText" presStyleLbl="node1" presStyleIdx="2" presStyleCnt="8">
        <dgm:presLayoutVars>
          <dgm:chMax val="0"/>
          <dgm:bulletEnabled val="1"/>
        </dgm:presLayoutVars>
      </dgm:prSet>
      <dgm:spPr/>
      <dgm:t>
        <a:bodyPr/>
        <a:lstStyle/>
        <a:p>
          <a:endParaRPr lang="es-EC"/>
        </a:p>
      </dgm:t>
    </dgm:pt>
    <dgm:pt modelId="{ECD6D8AF-34CD-4544-B8BD-2ACCF918594C}" type="pres">
      <dgm:prSet presAssocID="{9A0F5D71-6262-4DCE-80FC-D7600753BAD8}" presName="negativeSpace" presStyleCnt="0"/>
      <dgm:spPr/>
    </dgm:pt>
    <dgm:pt modelId="{67A670D1-FB2D-489D-94B0-C9101A419750}" type="pres">
      <dgm:prSet presAssocID="{9A0F5D71-6262-4DCE-80FC-D7600753BAD8}" presName="childText" presStyleLbl="conFgAcc1" presStyleIdx="2" presStyleCnt="8">
        <dgm:presLayoutVars>
          <dgm:bulletEnabled val="1"/>
        </dgm:presLayoutVars>
      </dgm:prSet>
      <dgm:spPr/>
    </dgm:pt>
    <dgm:pt modelId="{967F1C90-C5CB-4815-AA76-0E46B15F171F}" type="pres">
      <dgm:prSet presAssocID="{1C9112F3-F5FF-4673-8A97-DA9AF67A2A25}" presName="spaceBetweenRectangles" presStyleCnt="0"/>
      <dgm:spPr/>
    </dgm:pt>
    <dgm:pt modelId="{FE448382-E6E1-4D31-8231-4858C62A0B6C}" type="pres">
      <dgm:prSet presAssocID="{F9993CFA-31AA-4603-8582-A255B1C9496D}" presName="parentLin" presStyleCnt="0"/>
      <dgm:spPr/>
    </dgm:pt>
    <dgm:pt modelId="{98C0B365-E3C2-43FC-BEB2-9BFA93718214}" type="pres">
      <dgm:prSet presAssocID="{F9993CFA-31AA-4603-8582-A255B1C9496D}" presName="parentLeftMargin" presStyleLbl="node1" presStyleIdx="2" presStyleCnt="8"/>
      <dgm:spPr/>
      <dgm:t>
        <a:bodyPr/>
        <a:lstStyle/>
        <a:p>
          <a:endParaRPr lang="es-EC"/>
        </a:p>
      </dgm:t>
    </dgm:pt>
    <dgm:pt modelId="{94A5FD11-4F2B-4D57-9573-CE15B29C4B13}" type="pres">
      <dgm:prSet presAssocID="{F9993CFA-31AA-4603-8582-A255B1C9496D}" presName="parentText" presStyleLbl="node1" presStyleIdx="3" presStyleCnt="8">
        <dgm:presLayoutVars>
          <dgm:chMax val="0"/>
          <dgm:bulletEnabled val="1"/>
        </dgm:presLayoutVars>
      </dgm:prSet>
      <dgm:spPr/>
      <dgm:t>
        <a:bodyPr/>
        <a:lstStyle/>
        <a:p>
          <a:endParaRPr lang="es-EC"/>
        </a:p>
      </dgm:t>
    </dgm:pt>
    <dgm:pt modelId="{481FB538-A7AF-49DD-926C-ADC1EE300FE2}" type="pres">
      <dgm:prSet presAssocID="{F9993CFA-31AA-4603-8582-A255B1C9496D}" presName="negativeSpace" presStyleCnt="0"/>
      <dgm:spPr/>
    </dgm:pt>
    <dgm:pt modelId="{A3B01C1F-7877-4595-840A-783B1F3613DB}" type="pres">
      <dgm:prSet presAssocID="{F9993CFA-31AA-4603-8582-A255B1C9496D}" presName="childText" presStyleLbl="conFgAcc1" presStyleIdx="3" presStyleCnt="8">
        <dgm:presLayoutVars>
          <dgm:bulletEnabled val="1"/>
        </dgm:presLayoutVars>
      </dgm:prSet>
      <dgm:spPr/>
    </dgm:pt>
    <dgm:pt modelId="{354373EC-5CD7-4F7F-B609-332C50788769}" type="pres">
      <dgm:prSet presAssocID="{6F1B8A09-08B8-45E2-911A-51453EBCFF07}" presName="spaceBetweenRectangles" presStyleCnt="0"/>
      <dgm:spPr/>
    </dgm:pt>
    <dgm:pt modelId="{F5322AE4-EF66-447B-82E7-70B4EA2F4DE7}" type="pres">
      <dgm:prSet presAssocID="{3E12557E-2A83-42CE-B4A2-9C99DD42B576}" presName="parentLin" presStyleCnt="0"/>
      <dgm:spPr/>
    </dgm:pt>
    <dgm:pt modelId="{11A4230F-8C9A-4582-9707-02ADC0393F83}" type="pres">
      <dgm:prSet presAssocID="{3E12557E-2A83-42CE-B4A2-9C99DD42B576}" presName="parentLeftMargin" presStyleLbl="node1" presStyleIdx="3" presStyleCnt="8"/>
      <dgm:spPr/>
      <dgm:t>
        <a:bodyPr/>
        <a:lstStyle/>
        <a:p>
          <a:endParaRPr lang="es-EC"/>
        </a:p>
      </dgm:t>
    </dgm:pt>
    <dgm:pt modelId="{F45EAE4F-8F93-41EA-A25F-2C9A981D16EB}" type="pres">
      <dgm:prSet presAssocID="{3E12557E-2A83-42CE-B4A2-9C99DD42B576}" presName="parentText" presStyleLbl="node1" presStyleIdx="4" presStyleCnt="8">
        <dgm:presLayoutVars>
          <dgm:chMax val="0"/>
          <dgm:bulletEnabled val="1"/>
        </dgm:presLayoutVars>
      </dgm:prSet>
      <dgm:spPr/>
      <dgm:t>
        <a:bodyPr/>
        <a:lstStyle/>
        <a:p>
          <a:endParaRPr lang="es-EC"/>
        </a:p>
      </dgm:t>
    </dgm:pt>
    <dgm:pt modelId="{127E7C29-514D-4184-AFCC-E52B2F950356}" type="pres">
      <dgm:prSet presAssocID="{3E12557E-2A83-42CE-B4A2-9C99DD42B576}" presName="negativeSpace" presStyleCnt="0"/>
      <dgm:spPr/>
    </dgm:pt>
    <dgm:pt modelId="{B300991B-B085-40BF-B984-CB4149C83ECF}" type="pres">
      <dgm:prSet presAssocID="{3E12557E-2A83-42CE-B4A2-9C99DD42B576}" presName="childText" presStyleLbl="conFgAcc1" presStyleIdx="4" presStyleCnt="8">
        <dgm:presLayoutVars>
          <dgm:bulletEnabled val="1"/>
        </dgm:presLayoutVars>
      </dgm:prSet>
      <dgm:spPr/>
    </dgm:pt>
    <dgm:pt modelId="{B4398CEA-1E33-45E0-A28B-CD07A66D6563}" type="pres">
      <dgm:prSet presAssocID="{5C57D843-E4D4-41D3-8B99-46E72870F818}" presName="spaceBetweenRectangles" presStyleCnt="0"/>
      <dgm:spPr/>
    </dgm:pt>
    <dgm:pt modelId="{50F14DB1-BEF1-413C-9045-68C20CA37C4A}" type="pres">
      <dgm:prSet presAssocID="{0A137819-683E-4ACF-BAA7-1F3671EFA27B}" presName="parentLin" presStyleCnt="0"/>
      <dgm:spPr/>
    </dgm:pt>
    <dgm:pt modelId="{EFE0B6A1-2421-4CC2-AC8D-35571906BB55}" type="pres">
      <dgm:prSet presAssocID="{0A137819-683E-4ACF-BAA7-1F3671EFA27B}" presName="parentLeftMargin" presStyleLbl="node1" presStyleIdx="4" presStyleCnt="8"/>
      <dgm:spPr/>
      <dgm:t>
        <a:bodyPr/>
        <a:lstStyle/>
        <a:p>
          <a:endParaRPr lang="es-EC"/>
        </a:p>
      </dgm:t>
    </dgm:pt>
    <dgm:pt modelId="{15BCCCA7-652A-4FE6-A7D2-2B01BF7C7852}" type="pres">
      <dgm:prSet presAssocID="{0A137819-683E-4ACF-BAA7-1F3671EFA27B}" presName="parentText" presStyleLbl="node1" presStyleIdx="5" presStyleCnt="8">
        <dgm:presLayoutVars>
          <dgm:chMax val="0"/>
          <dgm:bulletEnabled val="1"/>
        </dgm:presLayoutVars>
      </dgm:prSet>
      <dgm:spPr/>
      <dgm:t>
        <a:bodyPr/>
        <a:lstStyle/>
        <a:p>
          <a:endParaRPr lang="es-EC"/>
        </a:p>
      </dgm:t>
    </dgm:pt>
    <dgm:pt modelId="{3441575B-9F67-4BE8-B376-581468BB006B}" type="pres">
      <dgm:prSet presAssocID="{0A137819-683E-4ACF-BAA7-1F3671EFA27B}" presName="negativeSpace" presStyleCnt="0"/>
      <dgm:spPr/>
    </dgm:pt>
    <dgm:pt modelId="{6A31EFFC-9347-4133-8580-147383AD1732}" type="pres">
      <dgm:prSet presAssocID="{0A137819-683E-4ACF-BAA7-1F3671EFA27B}" presName="childText" presStyleLbl="conFgAcc1" presStyleIdx="5" presStyleCnt="8">
        <dgm:presLayoutVars>
          <dgm:bulletEnabled val="1"/>
        </dgm:presLayoutVars>
      </dgm:prSet>
      <dgm:spPr/>
    </dgm:pt>
    <dgm:pt modelId="{E990D45E-50D9-4A02-9C2D-9538DDEEC12F}" type="pres">
      <dgm:prSet presAssocID="{4F6531D4-EE4D-4F78-AFE9-BA767339D742}" presName="spaceBetweenRectangles" presStyleCnt="0"/>
      <dgm:spPr/>
    </dgm:pt>
    <dgm:pt modelId="{2D189D34-32D4-45B0-8C31-5FACD2CA2FA8}" type="pres">
      <dgm:prSet presAssocID="{FC843015-5B0A-47A2-B210-4B1EF99016E6}" presName="parentLin" presStyleCnt="0"/>
      <dgm:spPr/>
    </dgm:pt>
    <dgm:pt modelId="{ECC21A7B-6B59-4894-B46E-70C2A1AF82BB}" type="pres">
      <dgm:prSet presAssocID="{FC843015-5B0A-47A2-B210-4B1EF99016E6}" presName="parentLeftMargin" presStyleLbl="node1" presStyleIdx="5" presStyleCnt="8"/>
      <dgm:spPr/>
      <dgm:t>
        <a:bodyPr/>
        <a:lstStyle/>
        <a:p>
          <a:endParaRPr lang="es-EC"/>
        </a:p>
      </dgm:t>
    </dgm:pt>
    <dgm:pt modelId="{F42866B1-06DD-4110-96A5-5F50A4683028}" type="pres">
      <dgm:prSet presAssocID="{FC843015-5B0A-47A2-B210-4B1EF99016E6}" presName="parentText" presStyleLbl="node1" presStyleIdx="6" presStyleCnt="8">
        <dgm:presLayoutVars>
          <dgm:chMax val="0"/>
          <dgm:bulletEnabled val="1"/>
        </dgm:presLayoutVars>
      </dgm:prSet>
      <dgm:spPr/>
      <dgm:t>
        <a:bodyPr/>
        <a:lstStyle/>
        <a:p>
          <a:endParaRPr lang="es-EC"/>
        </a:p>
      </dgm:t>
    </dgm:pt>
    <dgm:pt modelId="{9520949B-C4AA-48B0-9B89-6DE97BB4A1E5}" type="pres">
      <dgm:prSet presAssocID="{FC843015-5B0A-47A2-B210-4B1EF99016E6}" presName="negativeSpace" presStyleCnt="0"/>
      <dgm:spPr/>
    </dgm:pt>
    <dgm:pt modelId="{E7984E30-C32D-4885-8A03-146E006E01C9}" type="pres">
      <dgm:prSet presAssocID="{FC843015-5B0A-47A2-B210-4B1EF99016E6}" presName="childText" presStyleLbl="conFgAcc1" presStyleIdx="6" presStyleCnt="8">
        <dgm:presLayoutVars>
          <dgm:bulletEnabled val="1"/>
        </dgm:presLayoutVars>
      </dgm:prSet>
      <dgm:spPr/>
    </dgm:pt>
    <dgm:pt modelId="{273D85EF-7A8F-4B63-BA1B-CA6D6E96D5E3}" type="pres">
      <dgm:prSet presAssocID="{EE73F393-0E1D-4B47-8E7B-44B42EB4B440}" presName="spaceBetweenRectangles" presStyleCnt="0"/>
      <dgm:spPr/>
    </dgm:pt>
    <dgm:pt modelId="{B0330CD1-4B57-4032-9E08-C950BB6B2F5F}" type="pres">
      <dgm:prSet presAssocID="{A459B453-5D1C-42D5-A697-7C1B372265C0}" presName="parentLin" presStyleCnt="0"/>
      <dgm:spPr/>
    </dgm:pt>
    <dgm:pt modelId="{1F44CA8F-264D-4912-83A4-100921A9D088}" type="pres">
      <dgm:prSet presAssocID="{A459B453-5D1C-42D5-A697-7C1B372265C0}" presName="parentLeftMargin" presStyleLbl="node1" presStyleIdx="6" presStyleCnt="8"/>
      <dgm:spPr/>
      <dgm:t>
        <a:bodyPr/>
        <a:lstStyle/>
        <a:p>
          <a:endParaRPr lang="es-EC"/>
        </a:p>
      </dgm:t>
    </dgm:pt>
    <dgm:pt modelId="{C60CC435-2DCE-4E4C-8EB7-1F4F9D6D1E48}" type="pres">
      <dgm:prSet presAssocID="{A459B453-5D1C-42D5-A697-7C1B372265C0}" presName="parentText" presStyleLbl="node1" presStyleIdx="7" presStyleCnt="8">
        <dgm:presLayoutVars>
          <dgm:chMax val="0"/>
          <dgm:bulletEnabled val="1"/>
        </dgm:presLayoutVars>
      </dgm:prSet>
      <dgm:spPr/>
      <dgm:t>
        <a:bodyPr/>
        <a:lstStyle/>
        <a:p>
          <a:endParaRPr lang="es-EC"/>
        </a:p>
      </dgm:t>
    </dgm:pt>
    <dgm:pt modelId="{F40D56F6-0AF4-48A4-BF15-2AEEED08CD74}" type="pres">
      <dgm:prSet presAssocID="{A459B453-5D1C-42D5-A697-7C1B372265C0}" presName="negativeSpace" presStyleCnt="0"/>
      <dgm:spPr/>
    </dgm:pt>
    <dgm:pt modelId="{C419CB26-62FB-4A99-B498-3519B6E1A53E}" type="pres">
      <dgm:prSet presAssocID="{A459B453-5D1C-42D5-A697-7C1B372265C0}" presName="childText" presStyleLbl="conFgAcc1" presStyleIdx="7" presStyleCnt="8">
        <dgm:presLayoutVars>
          <dgm:bulletEnabled val="1"/>
        </dgm:presLayoutVars>
      </dgm:prSet>
      <dgm:spPr/>
    </dgm:pt>
  </dgm:ptLst>
  <dgm:cxnLst>
    <dgm:cxn modelId="{8973E348-6D77-4DF0-A296-5E33C40D5EC3}" type="presOf" srcId="{39580FF8-0A80-4928-BF77-A6022C680284}" destId="{3CC81552-7752-4B73-B7B4-4FE5A4496DBB}" srcOrd="0" destOrd="0" presId="urn:microsoft.com/office/officeart/2005/8/layout/list1"/>
    <dgm:cxn modelId="{24C433DF-9CFA-40DD-B10C-A82DC48AD3A6}" srcId="{AA28E116-C7E3-4F93-B41A-56EC0984FCEC}" destId="{0A137819-683E-4ACF-BAA7-1F3671EFA27B}" srcOrd="5" destOrd="0" parTransId="{BA47CE92-CE6B-4B1E-BEE8-D35A97E35A47}" sibTransId="{4F6531D4-EE4D-4F78-AFE9-BA767339D742}"/>
    <dgm:cxn modelId="{A29ADEA7-BD1E-4583-BBD4-F9D215EE6DB9}" srcId="{AA28E116-C7E3-4F93-B41A-56EC0984FCEC}" destId="{39580FF8-0A80-4928-BF77-A6022C680284}" srcOrd="0" destOrd="0" parTransId="{6365F484-FC3F-4668-8550-595CEE61541F}" sibTransId="{EE1F209E-687E-4AAC-8AC5-22250A259CAD}"/>
    <dgm:cxn modelId="{7AA9335C-40B6-4929-8B0E-5FDD7AAEB2DE}" type="presOf" srcId="{FC843015-5B0A-47A2-B210-4B1EF99016E6}" destId="{ECC21A7B-6B59-4894-B46E-70C2A1AF82BB}" srcOrd="0" destOrd="0" presId="urn:microsoft.com/office/officeart/2005/8/layout/list1"/>
    <dgm:cxn modelId="{0D71F5BC-82B0-4E51-B4B2-53EA4CE24F8A}" type="presOf" srcId="{F9993CFA-31AA-4603-8582-A255B1C9496D}" destId="{94A5FD11-4F2B-4D57-9573-CE15B29C4B13}" srcOrd="1" destOrd="0" presId="urn:microsoft.com/office/officeart/2005/8/layout/list1"/>
    <dgm:cxn modelId="{E9AF4D0D-04DB-41CA-B9F5-1FC5AF69AB84}" type="presOf" srcId="{FC843015-5B0A-47A2-B210-4B1EF99016E6}" destId="{F42866B1-06DD-4110-96A5-5F50A4683028}" srcOrd="1" destOrd="0" presId="urn:microsoft.com/office/officeart/2005/8/layout/list1"/>
    <dgm:cxn modelId="{5159A84E-492A-4813-BC83-B96538C045C5}" srcId="{AA28E116-C7E3-4F93-B41A-56EC0984FCEC}" destId="{9A0F5D71-6262-4DCE-80FC-D7600753BAD8}" srcOrd="2" destOrd="0" parTransId="{278D59BE-B236-4370-9D32-570C9DA0979D}" sibTransId="{1C9112F3-F5FF-4673-8A97-DA9AF67A2A25}"/>
    <dgm:cxn modelId="{57B4847E-5FDB-443B-B955-55F8DC2C67BD}" type="presOf" srcId="{9A0F5D71-6262-4DCE-80FC-D7600753BAD8}" destId="{2B1994D0-8990-4B58-A224-2C810651764C}" srcOrd="0" destOrd="0" presId="urn:microsoft.com/office/officeart/2005/8/layout/list1"/>
    <dgm:cxn modelId="{068DD1F0-7BC0-45DB-8C0A-79AA3B78AA6A}" type="presOf" srcId="{39580FF8-0A80-4928-BF77-A6022C680284}" destId="{7915F376-A0D2-4FF4-8203-96D757BC83E0}" srcOrd="1" destOrd="0" presId="urn:microsoft.com/office/officeart/2005/8/layout/list1"/>
    <dgm:cxn modelId="{50C726BD-CD58-4DED-8E47-E9EC6822D512}" type="presOf" srcId="{9A0F5D71-6262-4DCE-80FC-D7600753BAD8}" destId="{2BB5099C-FBD2-4114-A7D1-22A49DB516B9}" srcOrd="1" destOrd="0" presId="urn:microsoft.com/office/officeart/2005/8/layout/list1"/>
    <dgm:cxn modelId="{B6EB85E5-97D4-4042-BDCF-5833D93ADCD8}" type="presOf" srcId="{06934228-9183-4B68-863B-6C967370EAD1}" destId="{372B71CD-6FC0-4396-A481-E0A68173D71F}" srcOrd="1" destOrd="0" presId="urn:microsoft.com/office/officeart/2005/8/layout/list1"/>
    <dgm:cxn modelId="{6DF5C3D7-86FD-427B-8286-EFC4DC903244}" type="presOf" srcId="{3E12557E-2A83-42CE-B4A2-9C99DD42B576}" destId="{11A4230F-8C9A-4582-9707-02ADC0393F83}" srcOrd="0" destOrd="0" presId="urn:microsoft.com/office/officeart/2005/8/layout/list1"/>
    <dgm:cxn modelId="{FEA15317-5A09-4150-9D59-A0BCEDDA1CD9}" srcId="{AA28E116-C7E3-4F93-B41A-56EC0984FCEC}" destId="{F9993CFA-31AA-4603-8582-A255B1C9496D}" srcOrd="3" destOrd="0" parTransId="{30F85FA6-DD95-4E4C-AAE3-9DDB88B36055}" sibTransId="{6F1B8A09-08B8-45E2-911A-51453EBCFF07}"/>
    <dgm:cxn modelId="{97BBC1C3-21EA-4337-8BCD-6B4D21B91491}" srcId="{AA28E116-C7E3-4F93-B41A-56EC0984FCEC}" destId="{FC843015-5B0A-47A2-B210-4B1EF99016E6}" srcOrd="6" destOrd="0" parTransId="{D95B15C2-78E0-4C1E-8D0C-E4DFFE80417C}" sibTransId="{EE73F393-0E1D-4B47-8E7B-44B42EB4B440}"/>
    <dgm:cxn modelId="{A6009EF9-B9EF-4521-9C7D-0809CC4F3659}" type="presOf" srcId="{F9993CFA-31AA-4603-8582-A255B1C9496D}" destId="{98C0B365-E3C2-43FC-BEB2-9BFA93718214}" srcOrd="0" destOrd="0" presId="urn:microsoft.com/office/officeart/2005/8/layout/list1"/>
    <dgm:cxn modelId="{C19CDB33-7405-4808-B2EE-FC4407869A63}" srcId="{AA28E116-C7E3-4F93-B41A-56EC0984FCEC}" destId="{A459B453-5D1C-42D5-A697-7C1B372265C0}" srcOrd="7" destOrd="0" parTransId="{B322EC5E-7A0F-498D-9CFF-E771F37A3B4F}" sibTransId="{3B271E72-CEBD-4B62-8D8F-56CFC294231F}"/>
    <dgm:cxn modelId="{64C6D185-0F58-4F11-9F46-FF63C65217BA}" srcId="{AA28E116-C7E3-4F93-B41A-56EC0984FCEC}" destId="{06934228-9183-4B68-863B-6C967370EAD1}" srcOrd="1" destOrd="0" parTransId="{A06C0099-9FFE-42DA-9807-150B0A163BD0}" sibTransId="{9D359B72-F1C9-4157-A733-BCFFF306150E}"/>
    <dgm:cxn modelId="{7BF4B2C0-7805-46DD-A798-BBA9F10FC765}" type="presOf" srcId="{06934228-9183-4B68-863B-6C967370EAD1}" destId="{19AEAEB4-CD33-4A70-8411-EAD719D0A1C6}" srcOrd="0" destOrd="0" presId="urn:microsoft.com/office/officeart/2005/8/layout/list1"/>
    <dgm:cxn modelId="{6A166277-5891-4DCC-B0D7-11134F9B6CC0}" type="presOf" srcId="{A459B453-5D1C-42D5-A697-7C1B372265C0}" destId="{C60CC435-2DCE-4E4C-8EB7-1F4F9D6D1E48}" srcOrd="1" destOrd="0" presId="urn:microsoft.com/office/officeart/2005/8/layout/list1"/>
    <dgm:cxn modelId="{6B50B7E6-DC9D-40A5-A407-60BE449505FC}" type="presOf" srcId="{0A137819-683E-4ACF-BAA7-1F3671EFA27B}" destId="{15BCCCA7-652A-4FE6-A7D2-2B01BF7C7852}" srcOrd="1" destOrd="0" presId="urn:microsoft.com/office/officeart/2005/8/layout/list1"/>
    <dgm:cxn modelId="{D1C36ED5-6429-4DB7-9444-082D00B2E60A}" type="presOf" srcId="{0A137819-683E-4ACF-BAA7-1F3671EFA27B}" destId="{EFE0B6A1-2421-4CC2-AC8D-35571906BB55}" srcOrd="0" destOrd="0" presId="urn:microsoft.com/office/officeart/2005/8/layout/list1"/>
    <dgm:cxn modelId="{AE9521D4-023E-41A6-81B8-E3A84551B613}" type="presOf" srcId="{A459B453-5D1C-42D5-A697-7C1B372265C0}" destId="{1F44CA8F-264D-4912-83A4-100921A9D088}" srcOrd="0" destOrd="0" presId="urn:microsoft.com/office/officeart/2005/8/layout/list1"/>
    <dgm:cxn modelId="{4D08F519-5FD7-4EFC-87DC-D294AED883E2}" type="presOf" srcId="{3E12557E-2A83-42CE-B4A2-9C99DD42B576}" destId="{F45EAE4F-8F93-41EA-A25F-2C9A981D16EB}" srcOrd="1" destOrd="0" presId="urn:microsoft.com/office/officeart/2005/8/layout/list1"/>
    <dgm:cxn modelId="{44D73478-17B5-4258-9016-6BF0716B5249}" srcId="{AA28E116-C7E3-4F93-B41A-56EC0984FCEC}" destId="{3E12557E-2A83-42CE-B4A2-9C99DD42B576}" srcOrd="4" destOrd="0" parTransId="{38549E92-9390-4660-843E-15BA3C75DA05}" sibTransId="{5C57D843-E4D4-41D3-8B99-46E72870F818}"/>
    <dgm:cxn modelId="{F80C3DEF-57BF-4303-80AA-522699EE1A6E}" type="presOf" srcId="{AA28E116-C7E3-4F93-B41A-56EC0984FCEC}" destId="{04362CD9-3BFC-4A73-B53F-059A2414E463}" srcOrd="0" destOrd="0" presId="urn:microsoft.com/office/officeart/2005/8/layout/list1"/>
    <dgm:cxn modelId="{CA0C0675-BF98-4517-A241-CD6AC07019ED}" type="presParOf" srcId="{04362CD9-3BFC-4A73-B53F-059A2414E463}" destId="{04845E2F-C8B2-4CA1-85C6-81B584ADDBAD}" srcOrd="0" destOrd="0" presId="urn:microsoft.com/office/officeart/2005/8/layout/list1"/>
    <dgm:cxn modelId="{77CBCCE0-0F5E-4BF5-8D18-F43154B1ED99}" type="presParOf" srcId="{04845E2F-C8B2-4CA1-85C6-81B584ADDBAD}" destId="{3CC81552-7752-4B73-B7B4-4FE5A4496DBB}" srcOrd="0" destOrd="0" presId="urn:microsoft.com/office/officeart/2005/8/layout/list1"/>
    <dgm:cxn modelId="{4AE4253F-5E7F-483C-ABEB-567FD4667C9E}" type="presParOf" srcId="{04845E2F-C8B2-4CA1-85C6-81B584ADDBAD}" destId="{7915F376-A0D2-4FF4-8203-96D757BC83E0}" srcOrd="1" destOrd="0" presId="urn:microsoft.com/office/officeart/2005/8/layout/list1"/>
    <dgm:cxn modelId="{E5B89E10-DF8B-4729-86A8-16A65A336CD1}" type="presParOf" srcId="{04362CD9-3BFC-4A73-B53F-059A2414E463}" destId="{B5913128-5272-445A-9E20-AC4DF0A5BEDA}" srcOrd="1" destOrd="0" presId="urn:microsoft.com/office/officeart/2005/8/layout/list1"/>
    <dgm:cxn modelId="{CDC71FD1-70B6-4D6B-94E9-11AA8C0691CF}" type="presParOf" srcId="{04362CD9-3BFC-4A73-B53F-059A2414E463}" destId="{AC94E6B5-EDFA-44EE-96E9-8BF9CF069F53}" srcOrd="2" destOrd="0" presId="urn:microsoft.com/office/officeart/2005/8/layout/list1"/>
    <dgm:cxn modelId="{B9292FE5-3703-405F-BA68-53947DF7511B}" type="presParOf" srcId="{04362CD9-3BFC-4A73-B53F-059A2414E463}" destId="{13C137BC-A3FE-4C65-AB1B-EC64703A0D3C}" srcOrd="3" destOrd="0" presId="urn:microsoft.com/office/officeart/2005/8/layout/list1"/>
    <dgm:cxn modelId="{B7C75162-8F93-4435-98C0-FAC485197568}" type="presParOf" srcId="{04362CD9-3BFC-4A73-B53F-059A2414E463}" destId="{7E0B797E-8247-4D00-90EC-8415D4FF477D}" srcOrd="4" destOrd="0" presId="urn:microsoft.com/office/officeart/2005/8/layout/list1"/>
    <dgm:cxn modelId="{A2778AB3-D74D-41A7-A584-51C7FCF5FFA2}" type="presParOf" srcId="{7E0B797E-8247-4D00-90EC-8415D4FF477D}" destId="{19AEAEB4-CD33-4A70-8411-EAD719D0A1C6}" srcOrd="0" destOrd="0" presId="urn:microsoft.com/office/officeart/2005/8/layout/list1"/>
    <dgm:cxn modelId="{9FDB6401-7407-4F6E-A7C6-73CE8C678251}" type="presParOf" srcId="{7E0B797E-8247-4D00-90EC-8415D4FF477D}" destId="{372B71CD-6FC0-4396-A481-E0A68173D71F}" srcOrd="1" destOrd="0" presId="urn:microsoft.com/office/officeart/2005/8/layout/list1"/>
    <dgm:cxn modelId="{ED324B8F-975A-4236-AF18-9410D85DC63E}" type="presParOf" srcId="{04362CD9-3BFC-4A73-B53F-059A2414E463}" destId="{ED60E477-963E-43A6-8568-D8D602F14E6B}" srcOrd="5" destOrd="0" presId="urn:microsoft.com/office/officeart/2005/8/layout/list1"/>
    <dgm:cxn modelId="{69EFFE1E-866A-4EA4-8895-AE52259DD46C}" type="presParOf" srcId="{04362CD9-3BFC-4A73-B53F-059A2414E463}" destId="{883108E5-2E6D-4AA7-9B96-E1394EDAB260}" srcOrd="6" destOrd="0" presId="urn:microsoft.com/office/officeart/2005/8/layout/list1"/>
    <dgm:cxn modelId="{3B38CF84-BC4C-4291-9F56-F284C899A1F0}" type="presParOf" srcId="{04362CD9-3BFC-4A73-B53F-059A2414E463}" destId="{1B4FC91C-01B5-4A78-9B74-9642FC29EE52}" srcOrd="7" destOrd="0" presId="urn:microsoft.com/office/officeart/2005/8/layout/list1"/>
    <dgm:cxn modelId="{670A9364-A028-4F36-9106-6896AF589D6A}" type="presParOf" srcId="{04362CD9-3BFC-4A73-B53F-059A2414E463}" destId="{F843341C-F7A9-41E0-AF35-71D84AAC135F}" srcOrd="8" destOrd="0" presId="urn:microsoft.com/office/officeart/2005/8/layout/list1"/>
    <dgm:cxn modelId="{A5AEACD3-F9DA-4FC0-8F62-7F4B7D243B1B}" type="presParOf" srcId="{F843341C-F7A9-41E0-AF35-71D84AAC135F}" destId="{2B1994D0-8990-4B58-A224-2C810651764C}" srcOrd="0" destOrd="0" presId="urn:microsoft.com/office/officeart/2005/8/layout/list1"/>
    <dgm:cxn modelId="{63FAE7C2-6730-46D9-BB62-724D04472449}" type="presParOf" srcId="{F843341C-F7A9-41E0-AF35-71D84AAC135F}" destId="{2BB5099C-FBD2-4114-A7D1-22A49DB516B9}" srcOrd="1" destOrd="0" presId="urn:microsoft.com/office/officeart/2005/8/layout/list1"/>
    <dgm:cxn modelId="{E38DF23B-9F67-4609-A14E-3D91D60F44AC}" type="presParOf" srcId="{04362CD9-3BFC-4A73-B53F-059A2414E463}" destId="{ECD6D8AF-34CD-4544-B8BD-2ACCF918594C}" srcOrd="9" destOrd="0" presId="urn:microsoft.com/office/officeart/2005/8/layout/list1"/>
    <dgm:cxn modelId="{23E6D3E8-68C6-4483-BC3B-11A3C51AFA9C}" type="presParOf" srcId="{04362CD9-3BFC-4A73-B53F-059A2414E463}" destId="{67A670D1-FB2D-489D-94B0-C9101A419750}" srcOrd="10" destOrd="0" presId="urn:microsoft.com/office/officeart/2005/8/layout/list1"/>
    <dgm:cxn modelId="{610F3177-4A79-4CB5-ACC3-663BC764CFC8}" type="presParOf" srcId="{04362CD9-3BFC-4A73-B53F-059A2414E463}" destId="{967F1C90-C5CB-4815-AA76-0E46B15F171F}" srcOrd="11" destOrd="0" presId="urn:microsoft.com/office/officeart/2005/8/layout/list1"/>
    <dgm:cxn modelId="{EE9C3C4E-2935-4D9E-A4F2-9C2A19C43E7E}" type="presParOf" srcId="{04362CD9-3BFC-4A73-B53F-059A2414E463}" destId="{FE448382-E6E1-4D31-8231-4858C62A0B6C}" srcOrd="12" destOrd="0" presId="urn:microsoft.com/office/officeart/2005/8/layout/list1"/>
    <dgm:cxn modelId="{29282352-6FE4-452F-AFF0-5434DD080288}" type="presParOf" srcId="{FE448382-E6E1-4D31-8231-4858C62A0B6C}" destId="{98C0B365-E3C2-43FC-BEB2-9BFA93718214}" srcOrd="0" destOrd="0" presId="urn:microsoft.com/office/officeart/2005/8/layout/list1"/>
    <dgm:cxn modelId="{F27D5BE0-9B50-4EDF-9C8B-5A18C7002F37}" type="presParOf" srcId="{FE448382-E6E1-4D31-8231-4858C62A0B6C}" destId="{94A5FD11-4F2B-4D57-9573-CE15B29C4B13}" srcOrd="1" destOrd="0" presId="urn:microsoft.com/office/officeart/2005/8/layout/list1"/>
    <dgm:cxn modelId="{67CC3914-2144-4D6E-9998-901CC14C8E5D}" type="presParOf" srcId="{04362CD9-3BFC-4A73-B53F-059A2414E463}" destId="{481FB538-A7AF-49DD-926C-ADC1EE300FE2}" srcOrd="13" destOrd="0" presId="urn:microsoft.com/office/officeart/2005/8/layout/list1"/>
    <dgm:cxn modelId="{D7B81EC9-BF15-4E10-A96D-F77A5ABCD679}" type="presParOf" srcId="{04362CD9-3BFC-4A73-B53F-059A2414E463}" destId="{A3B01C1F-7877-4595-840A-783B1F3613DB}" srcOrd="14" destOrd="0" presId="urn:microsoft.com/office/officeart/2005/8/layout/list1"/>
    <dgm:cxn modelId="{6834F015-1E1C-4413-91F8-4675E8479515}" type="presParOf" srcId="{04362CD9-3BFC-4A73-B53F-059A2414E463}" destId="{354373EC-5CD7-4F7F-B609-332C50788769}" srcOrd="15" destOrd="0" presId="urn:microsoft.com/office/officeart/2005/8/layout/list1"/>
    <dgm:cxn modelId="{840BCCD0-B6B9-4A19-8E5C-CCEB2A918EB8}" type="presParOf" srcId="{04362CD9-3BFC-4A73-B53F-059A2414E463}" destId="{F5322AE4-EF66-447B-82E7-70B4EA2F4DE7}" srcOrd="16" destOrd="0" presId="urn:microsoft.com/office/officeart/2005/8/layout/list1"/>
    <dgm:cxn modelId="{F2752F48-BBEA-477F-8DD7-B7E1A2521E86}" type="presParOf" srcId="{F5322AE4-EF66-447B-82E7-70B4EA2F4DE7}" destId="{11A4230F-8C9A-4582-9707-02ADC0393F83}" srcOrd="0" destOrd="0" presId="urn:microsoft.com/office/officeart/2005/8/layout/list1"/>
    <dgm:cxn modelId="{F4C35853-3D16-4CB4-8DE2-FB9399A7B3C2}" type="presParOf" srcId="{F5322AE4-EF66-447B-82E7-70B4EA2F4DE7}" destId="{F45EAE4F-8F93-41EA-A25F-2C9A981D16EB}" srcOrd="1" destOrd="0" presId="urn:microsoft.com/office/officeart/2005/8/layout/list1"/>
    <dgm:cxn modelId="{1876094B-8083-4694-B5C9-9B38A9840ED4}" type="presParOf" srcId="{04362CD9-3BFC-4A73-B53F-059A2414E463}" destId="{127E7C29-514D-4184-AFCC-E52B2F950356}" srcOrd="17" destOrd="0" presId="urn:microsoft.com/office/officeart/2005/8/layout/list1"/>
    <dgm:cxn modelId="{DFE7F908-E7F2-4B08-82CB-EAD2D4C38D65}" type="presParOf" srcId="{04362CD9-3BFC-4A73-B53F-059A2414E463}" destId="{B300991B-B085-40BF-B984-CB4149C83ECF}" srcOrd="18" destOrd="0" presId="urn:microsoft.com/office/officeart/2005/8/layout/list1"/>
    <dgm:cxn modelId="{8303FC19-099E-4EF0-89D2-B54D4FEBA0F2}" type="presParOf" srcId="{04362CD9-3BFC-4A73-B53F-059A2414E463}" destId="{B4398CEA-1E33-45E0-A28B-CD07A66D6563}" srcOrd="19" destOrd="0" presId="urn:microsoft.com/office/officeart/2005/8/layout/list1"/>
    <dgm:cxn modelId="{7E31D498-9BCB-4BA1-B81F-1FE215FCAA8F}" type="presParOf" srcId="{04362CD9-3BFC-4A73-B53F-059A2414E463}" destId="{50F14DB1-BEF1-413C-9045-68C20CA37C4A}" srcOrd="20" destOrd="0" presId="urn:microsoft.com/office/officeart/2005/8/layout/list1"/>
    <dgm:cxn modelId="{A2226DB4-6B84-4147-8181-DCCDBB79E4BA}" type="presParOf" srcId="{50F14DB1-BEF1-413C-9045-68C20CA37C4A}" destId="{EFE0B6A1-2421-4CC2-AC8D-35571906BB55}" srcOrd="0" destOrd="0" presId="urn:microsoft.com/office/officeart/2005/8/layout/list1"/>
    <dgm:cxn modelId="{4D6F12DB-4634-42CA-A550-A7E4CBC47518}" type="presParOf" srcId="{50F14DB1-BEF1-413C-9045-68C20CA37C4A}" destId="{15BCCCA7-652A-4FE6-A7D2-2B01BF7C7852}" srcOrd="1" destOrd="0" presId="urn:microsoft.com/office/officeart/2005/8/layout/list1"/>
    <dgm:cxn modelId="{2D6472D2-455F-4FC3-8FCA-5283B9BEF91E}" type="presParOf" srcId="{04362CD9-3BFC-4A73-B53F-059A2414E463}" destId="{3441575B-9F67-4BE8-B376-581468BB006B}" srcOrd="21" destOrd="0" presId="urn:microsoft.com/office/officeart/2005/8/layout/list1"/>
    <dgm:cxn modelId="{648A0DB3-66E2-453D-8F85-DA27C17835AB}" type="presParOf" srcId="{04362CD9-3BFC-4A73-B53F-059A2414E463}" destId="{6A31EFFC-9347-4133-8580-147383AD1732}" srcOrd="22" destOrd="0" presId="urn:microsoft.com/office/officeart/2005/8/layout/list1"/>
    <dgm:cxn modelId="{99FDE2BC-A541-4954-8362-AB932D4D0FD5}" type="presParOf" srcId="{04362CD9-3BFC-4A73-B53F-059A2414E463}" destId="{E990D45E-50D9-4A02-9C2D-9538DDEEC12F}" srcOrd="23" destOrd="0" presId="urn:microsoft.com/office/officeart/2005/8/layout/list1"/>
    <dgm:cxn modelId="{8901F4A3-8E54-45D5-8455-893932AB6BC6}" type="presParOf" srcId="{04362CD9-3BFC-4A73-B53F-059A2414E463}" destId="{2D189D34-32D4-45B0-8C31-5FACD2CA2FA8}" srcOrd="24" destOrd="0" presId="urn:microsoft.com/office/officeart/2005/8/layout/list1"/>
    <dgm:cxn modelId="{2778E56B-1175-4AAB-8E48-41415A057C29}" type="presParOf" srcId="{2D189D34-32D4-45B0-8C31-5FACD2CA2FA8}" destId="{ECC21A7B-6B59-4894-B46E-70C2A1AF82BB}" srcOrd="0" destOrd="0" presId="urn:microsoft.com/office/officeart/2005/8/layout/list1"/>
    <dgm:cxn modelId="{FCB37909-0FDB-4709-BB6E-6A4156B3500F}" type="presParOf" srcId="{2D189D34-32D4-45B0-8C31-5FACD2CA2FA8}" destId="{F42866B1-06DD-4110-96A5-5F50A4683028}" srcOrd="1" destOrd="0" presId="urn:microsoft.com/office/officeart/2005/8/layout/list1"/>
    <dgm:cxn modelId="{9427E7F4-36FF-4942-9283-82D34DEA1507}" type="presParOf" srcId="{04362CD9-3BFC-4A73-B53F-059A2414E463}" destId="{9520949B-C4AA-48B0-9B89-6DE97BB4A1E5}" srcOrd="25" destOrd="0" presId="urn:microsoft.com/office/officeart/2005/8/layout/list1"/>
    <dgm:cxn modelId="{D177E9E8-57ED-41BF-805D-6631F90E7A52}" type="presParOf" srcId="{04362CD9-3BFC-4A73-B53F-059A2414E463}" destId="{E7984E30-C32D-4885-8A03-146E006E01C9}" srcOrd="26" destOrd="0" presId="urn:microsoft.com/office/officeart/2005/8/layout/list1"/>
    <dgm:cxn modelId="{527CDE42-1225-4FAD-8B16-1B3FCE14B751}" type="presParOf" srcId="{04362CD9-3BFC-4A73-B53F-059A2414E463}" destId="{273D85EF-7A8F-4B63-BA1B-CA6D6E96D5E3}" srcOrd="27" destOrd="0" presId="urn:microsoft.com/office/officeart/2005/8/layout/list1"/>
    <dgm:cxn modelId="{8BB83343-7A25-40A7-A4B2-21FBA8B8CE69}" type="presParOf" srcId="{04362CD9-3BFC-4A73-B53F-059A2414E463}" destId="{B0330CD1-4B57-4032-9E08-C950BB6B2F5F}" srcOrd="28" destOrd="0" presId="urn:microsoft.com/office/officeart/2005/8/layout/list1"/>
    <dgm:cxn modelId="{2C0ED40B-BEED-409E-B373-9DD14F597DCE}" type="presParOf" srcId="{B0330CD1-4B57-4032-9E08-C950BB6B2F5F}" destId="{1F44CA8F-264D-4912-83A4-100921A9D088}" srcOrd="0" destOrd="0" presId="urn:microsoft.com/office/officeart/2005/8/layout/list1"/>
    <dgm:cxn modelId="{B7B419F1-4C2F-457A-85AD-2FA623626B4B}" type="presParOf" srcId="{B0330CD1-4B57-4032-9E08-C950BB6B2F5F}" destId="{C60CC435-2DCE-4E4C-8EB7-1F4F9D6D1E48}" srcOrd="1" destOrd="0" presId="urn:microsoft.com/office/officeart/2005/8/layout/list1"/>
    <dgm:cxn modelId="{4CDE8C90-E3FD-46E2-B36B-1E770AFC3374}" type="presParOf" srcId="{04362CD9-3BFC-4A73-B53F-059A2414E463}" destId="{F40D56F6-0AF4-48A4-BF15-2AEEED08CD74}" srcOrd="29" destOrd="0" presId="urn:microsoft.com/office/officeart/2005/8/layout/list1"/>
    <dgm:cxn modelId="{2D6187DF-8CEE-4BE9-9972-C66DD163CF86}" type="presParOf" srcId="{04362CD9-3BFC-4A73-B53F-059A2414E463}" destId="{C419CB26-62FB-4A99-B498-3519B6E1A53E}" srcOrd="3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8994EC-6019-4F83-BD97-8B043C91D6D4}" type="doc">
      <dgm:prSet loTypeId="urn:microsoft.com/office/officeart/2005/8/layout/hProcess9" loCatId="process" qsTypeId="urn:microsoft.com/office/officeart/2005/8/quickstyle/simple1" qsCatId="simple" csTypeId="urn:microsoft.com/office/officeart/2005/8/colors/accent0_3" csCatId="mainScheme" phldr="1"/>
      <dgm:spPr/>
    </dgm:pt>
    <dgm:pt modelId="{2FB4A24C-3C19-4ADD-8093-768EDDFD5B20}">
      <dgm:prSet phldrT="[Texto]"/>
      <dgm:spPr/>
      <dgm:t>
        <a:bodyPr/>
        <a:lstStyle/>
        <a:p>
          <a:r>
            <a:rPr lang="es-EC" dirty="0" smtClean="0"/>
            <a:t>Entrenamiento limitado.</a:t>
          </a:r>
          <a:endParaRPr lang="es-EC" dirty="0"/>
        </a:p>
      </dgm:t>
    </dgm:pt>
    <dgm:pt modelId="{F38A639F-C3D4-4667-9953-9C8D5EF6E3E6}" type="parTrans" cxnId="{CDD4954D-EAD4-4E0A-A48A-1E9D71799760}">
      <dgm:prSet/>
      <dgm:spPr/>
      <dgm:t>
        <a:bodyPr/>
        <a:lstStyle/>
        <a:p>
          <a:endParaRPr lang="es-EC"/>
        </a:p>
      </dgm:t>
    </dgm:pt>
    <dgm:pt modelId="{2E894870-919A-4E91-8202-4DDB54CA3668}" type="sibTrans" cxnId="{CDD4954D-EAD4-4E0A-A48A-1E9D71799760}">
      <dgm:prSet/>
      <dgm:spPr/>
      <dgm:t>
        <a:bodyPr/>
        <a:lstStyle/>
        <a:p>
          <a:endParaRPr lang="es-EC"/>
        </a:p>
      </dgm:t>
    </dgm:pt>
    <dgm:pt modelId="{AB09ACD3-2B44-4A82-B85C-AD055509ED35}">
      <dgm:prSet phldrT="[Texto]"/>
      <dgm:spPr/>
      <dgm:t>
        <a:bodyPr/>
        <a:lstStyle/>
        <a:p>
          <a:r>
            <a:rPr lang="es-EC" dirty="0" smtClean="0"/>
            <a:t>Desconocimiento de como actuar e incumplimiento de normas de seguridad</a:t>
          </a:r>
          <a:endParaRPr lang="es-EC" dirty="0"/>
        </a:p>
      </dgm:t>
    </dgm:pt>
    <dgm:pt modelId="{379FCAC7-B8D9-449C-8287-EE65E8107D38}" type="parTrans" cxnId="{D0406D91-E5D3-47A7-A87E-1F740654896F}">
      <dgm:prSet/>
      <dgm:spPr/>
      <dgm:t>
        <a:bodyPr/>
        <a:lstStyle/>
        <a:p>
          <a:endParaRPr lang="es-EC"/>
        </a:p>
      </dgm:t>
    </dgm:pt>
    <dgm:pt modelId="{C026C12F-CF78-4520-8500-C13BA49B35F5}" type="sibTrans" cxnId="{D0406D91-E5D3-47A7-A87E-1F740654896F}">
      <dgm:prSet/>
      <dgm:spPr/>
      <dgm:t>
        <a:bodyPr/>
        <a:lstStyle/>
        <a:p>
          <a:endParaRPr lang="es-EC"/>
        </a:p>
      </dgm:t>
    </dgm:pt>
    <dgm:pt modelId="{601F34EB-5384-45F1-8A42-A672BD37BD5B}">
      <dgm:prSet phldrT="[Texto]"/>
      <dgm:spPr/>
      <dgm:t>
        <a:bodyPr/>
        <a:lstStyle/>
        <a:p>
          <a:r>
            <a:rPr lang="es-EC" dirty="0" smtClean="0"/>
            <a:t>Accidentes, daño del material y perdida del personal.</a:t>
          </a:r>
          <a:endParaRPr lang="es-EC" dirty="0"/>
        </a:p>
      </dgm:t>
    </dgm:pt>
    <dgm:pt modelId="{BB10C2A6-0F13-4CDA-93AB-23877C0135E7}" type="parTrans" cxnId="{E3E86B05-C181-44AE-A605-55989A86B954}">
      <dgm:prSet/>
      <dgm:spPr/>
      <dgm:t>
        <a:bodyPr/>
        <a:lstStyle/>
        <a:p>
          <a:endParaRPr lang="es-EC"/>
        </a:p>
      </dgm:t>
    </dgm:pt>
    <dgm:pt modelId="{7C052B0B-2CEC-4F4B-9F35-40AE3AE162BF}" type="sibTrans" cxnId="{E3E86B05-C181-44AE-A605-55989A86B954}">
      <dgm:prSet/>
      <dgm:spPr/>
      <dgm:t>
        <a:bodyPr/>
        <a:lstStyle/>
        <a:p>
          <a:endParaRPr lang="es-EC"/>
        </a:p>
      </dgm:t>
    </dgm:pt>
    <dgm:pt modelId="{0A67E1AC-DF32-49DA-8631-2B14E1C1C63D}" type="pres">
      <dgm:prSet presAssocID="{F38994EC-6019-4F83-BD97-8B043C91D6D4}" presName="CompostProcess" presStyleCnt="0">
        <dgm:presLayoutVars>
          <dgm:dir/>
          <dgm:resizeHandles val="exact"/>
        </dgm:presLayoutVars>
      </dgm:prSet>
      <dgm:spPr/>
    </dgm:pt>
    <dgm:pt modelId="{A0A602AF-A5ED-40BF-8328-2217F0881617}" type="pres">
      <dgm:prSet presAssocID="{F38994EC-6019-4F83-BD97-8B043C91D6D4}" presName="arrow" presStyleLbl="bgShp" presStyleIdx="0" presStyleCnt="1"/>
      <dgm:spPr/>
    </dgm:pt>
    <dgm:pt modelId="{095E4EEA-6B9A-43A0-A2D2-E53E370D089B}" type="pres">
      <dgm:prSet presAssocID="{F38994EC-6019-4F83-BD97-8B043C91D6D4}" presName="linearProcess" presStyleCnt="0"/>
      <dgm:spPr/>
    </dgm:pt>
    <dgm:pt modelId="{CB040B23-58E7-41E4-A52E-80F105B73D66}" type="pres">
      <dgm:prSet presAssocID="{2FB4A24C-3C19-4ADD-8093-768EDDFD5B20}" presName="textNode" presStyleLbl="node1" presStyleIdx="0" presStyleCnt="3">
        <dgm:presLayoutVars>
          <dgm:bulletEnabled val="1"/>
        </dgm:presLayoutVars>
      </dgm:prSet>
      <dgm:spPr/>
      <dgm:t>
        <a:bodyPr/>
        <a:lstStyle/>
        <a:p>
          <a:endParaRPr lang="es-EC"/>
        </a:p>
      </dgm:t>
    </dgm:pt>
    <dgm:pt modelId="{C6FE14E5-4F36-4CA5-B217-E1DBE3FA8AD8}" type="pres">
      <dgm:prSet presAssocID="{2E894870-919A-4E91-8202-4DDB54CA3668}" presName="sibTrans" presStyleCnt="0"/>
      <dgm:spPr/>
    </dgm:pt>
    <dgm:pt modelId="{045DCDD6-454B-4A09-B6F0-DD0BE4A35B26}" type="pres">
      <dgm:prSet presAssocID="{AB09ACD3-2B44-4A82-B85C-AD055509ED35}" presName="textNode" presStyleLbl="node1" presStyleIdx="1" presStyleCnt="3">
        <dgm:presLayoutVars>
          <dgm:bulletEnabled val="1"/>
        </dgm:presLayoutVars>
      </dgm:prSet>
      <dgm:spPr/>
      <dgm:t>
        <a:bodyPr/>
        <a:lstStyle/>
        <a:p>
          <a:endParaRPr lang="es-EC"/>
        </a:p>
      </dgm:t>
    </dgm:pt>
    <dgm:pt modelId="{FF7F62E6-E054-41E6-816F-A71EFFC463DF}" type="pres">
      <dgm:prSet presAssocID="{C026C12F-CF78-4520-8500-C13BA49B35F5}" presName="sibTrans" presStyleCnt="0"/>
      <dgm:spPr/>
    </dgm:pt>
    <dgm:pt modelId="{8F53D890-58F6-4909-90EA-F241E8A10893}" type="pres">
      <dgm:prSet presAssocID="{601F34EB-5384-45F1-8A42-A672BD37BD5B}" presName="textNode" presStyleLbl="node1" presStyleIdx="2" presStyleCnt="3">
        <dgm:presLayoutVars>
          <dgm:bulletEnabled val="1"/>
        </dgm:presLayoutVars>
      </dgm:prSet>
      <dgm:spPr/>
      <dgm:t>
        <a:bodyPr/>
        <a:lstStyle/>
        <a:p>
          <a:endParaRPr lang="es-EC"/>
        </a:p>
      </dgm:t>
    </dgm:pt>
  </dgm:ptLst>
  <dgm:cxnLst>
    <dgm:cxn modelId="{CFF655AB-8F07-4910-B2AD-D74CD43EF2BF}" type="presOf" srcId="{601F34EB-5384-45F1-8A42-A672BD37BD5B}" destId="{8F53D890-58F6-4909-90EA-F241E8A10893}" srcOrd="0" destOrd="0" presId="urn:microsoft.com/office/officeart/2005/8/layout/hProcess9"/>
    <dgm:cxn modelId="{CDD4954D-EAD4-4E0A-A48A-1E9D71799760}" srcId="{F38994EC-6019-4F83-BD97-8B043C91D6D4}" destId="{2FB4A24C-3C19-4ADD-8093-768EDDFD5B20}" srcOrd="0" destOrd="0" parTransId="{F38A639F-C3D4-4667-9953-9C8D5EF6E3E6}" sibTransId="{2E894870-919A-4E91-8202-4DDB54CA3668}"/>
    <dgm:cxn modelId="{E3E86B05-C181-44AE-A605-55989A86B954}" srcId="{F38994EC-6019-4F83-BD97-8B043C91D6D4}" destId="{601F34EB-5384-45F1-8A42-A672BD37BD5B}" srcOrd="2" destOrd="0" parTransId="{BB10C2A6-0F13-4CDA-93AB-23877C0135E7}" sibTransId="{7C052B0B-2CEC-4F4B-9F35-40AE3AE162BF}"/>
    <dgm:cxn modelId="{D0406D91-E5D3-47A7-A87E-1F740654896F}" srcId="{F38994EC-6019-4F83-BD97-8B043C91D6D4}" destId="{AB09ACD3-2B44-4A82-B85C-AD055509ED35}" srcOrd="1" destOrd="0" parTransId="{379FCAC7-B8D9-449C-8287-EE65E8107D38}" sibTransId="{C026C12F-CF78-4520-8500-C13BA49B35F5}"/>
    <dgm:cxn modelId="{E12D9A12-50C5-4AC6-8B0D-2B3CD46239DB}" type="presOf" srcId="{F38994EC-6019-4F83-BD97-8B043C91D6D4}" destId="{0A67E1AC-DF32-49DA-8631-2B14E1C1C63D}" srcOrd="0" destOrd="0" presId="urn:microsoft.com/office/officeart/2005/8/layout/hProcess9"/>
    <dgm:cxn modelId="{CE7C9A17-BE13-4F87-B775-9CF73011BD11}" type="presOf" srcId="{2FB4A24C-3C19-4ADD-8093-768EDDFD5B20}" destId="{CB040B23-58E7-41E4-A52E-80F105B73D66}" srcOrd="0" destOrd="0" presId="urn:microsoft.com/office/officeart/2005/8/layout/hProcess9"/>
    <dgm:cxn modelId="{FBB96126-1DBA-4227-9397-9A95F25115B6}" type="presOf" srcId="{AB09ACD3-2B44-4A82-B85C-AD055509ED35}" destId="{045DCDD6-454B-4A09-B6F0-DD0BE4A35B26}" srcOrd="0" destOrd="0" presId="urn:microsoft.com/office/officeart/2005/8/layout/hProcess9"/>
    <dgm:cxn modelId="{B115224C-5708-48DA-BEAF-32E6A94DB281}" type="presParOf" srcId="{0A67E1AC-DF32-49DA-8631-2B14E1C1C63D}" destId="{A0A602AF-A5ED-40BF-8328-2217F0881617}" srcOrd="0" destOrd="0" presId="urn:microsoft.com/office/officeart/2005/8/layout/hProcess9"/>
    <dgm:cxn modelId="{8092CFC6-C50A-41F0-87CB-23B23CC3EE88}" type="presParOf" srcId="{0A67E1AC-DF32-49DA-8631-2B14E1C1C63D}" destId="{095E4EEA-6B9A-43A0-A2D2-E53E370D089B}" srcOrd="1" destOrd="0" presId="urn:microsoft.com/office/officeart/2005/8/layout/hProcess9"/>
    <dgm:cxn modelId="{86CBE001-D21F-4720-BBDF-7578434345B2}" type="presParOf" srcId="{095E4EEA-6B9A-43A0-A2D2-E53E370D089B}" destId="{CB040B23-58E7-41E4-A52E-80F105B73D66}" srcOrd="0" destOrd="0" presId="urn:microsoft.com/office/officeart/2005/8/layout/hProcess9"/>
    <dgm:cxn modelId="{19CD4E1F-EC6D-4ABE-AEB8-554F6587A5C4}" type="presParOf" srcId="{095E4EEA-6B9A-43A0-A2D2-E53E370D089B}" destId="{C6FE14E5-4F36-4CA5-B217-E1DBE3FA8AD8}" srcOrd="1" destOrd="0" presId="urn:microsoft.com/office/officeart/2005/8/layout/hProcess9"/>
    <dgm:cxn modelId="{BBC0BC91-70E5-4D46-9D42-37861A3A26F3}" type="presParOf" srcId="{095E4EEA-6B9A-43A0-A2D2-E53E370D089B}" destId="{045DCDD6-454B-4A09-B6F0-DD0BE4A35B26}" srcOrd="2" destOrd="0" presId="urn:microsoft.com/office/officeart/2005/8/layout/hProcess9"/>
    <dgm:cxn modelId="{70655589-F3EB-4616-B408-B862CBAD9DC5}" type="presParOf" srcId="{095E4EEA-6B9A-43A0-A2D2-E53E370D089B}" destId="{FF7F62E6-E054-41E6-816F-A71EFFC463DF}" srcOrd="3" destOrd="0" presId="urn:microsoft.com/office/officeart/2005/8/layout/hProcess9"/>
    <dgm:cxn modelId="{233CA084-E9AC-45AD-9B47-83B07757DF10}" type="presParOf" srcId="{095E4EEA-6B9A-43A0-A2D2-E53E370D089B}" destId="{8F53D890-58F6-4909-90EA-F241E8A1089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28E116-C7E3-4F93-B41A-56EC0984FCEC}"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C"/>
        </a:p>
      </dgm:t>
    </dgm:pt>
    <dgm:pt modelId="{39580FF8-0A80-4928-BF77-A6022C680284}">
      <dgm:prSet phldrT="[Texto]"/>
      <dgm:spPr/>
      <dgm:t>
        <a:bodyPr/>
        <a:lstStyle/>
        <a:p>
          <a:r>
            <a:rPr lang="es-EC" dirty="0" smtClean="0"/>
            <a:t>INTRODUCCIÓN</a:t>
          </a:r>
          <a:endParaRPr lang="es-EC" dirty="0"/>
        </a:p>
      </dgm:t>
    </dgm:pt>
    <dgm:pt modelId="{6365F484-FC3F-4668-8550-595CEE61541F}" type="parTrans" cxnId="{A29ADEA7-BD1E-4583-BBD4-F9D215EE6DB9}">
      <dgm:prSet/>
      <dgm:spPr/>
      <dgm:t>
        <a:bodyPr/>
        <a:lstStyle/>
        <a:p>
          <a:endParaRPr lang="es-EC"/>
        </a:p>
      </dgm:t>
    </dgm:pt>
    <dgm:pt modelId="{EE1F209E-687E-4AAC-8AC5-22250A259CAD}" type="sibTrans" cxnId="{A29ADEA7-BD1E-4583-BBD4-F9D215EE6DB9}">
      <dgm:prSet/>
      <dgm:spPr/>
      <dgm:t>
        <a:bodyPr/>
        <a:lstStyle/>
        <a:p>
          <a:endParaRPr lang="es-EC"/>
        </a:p>
      </dgm:t>
    </dgm:pt>
    <dgm:pt modelId="{06934228-9183-4B68-863B-6C967370EAD1}">
      <dgm:prSet phldrT="[Texto]"/>
      <dgm:spPr/>
      <dgm:t>
        <a:bodyPr/>
        <a:lstStyle/>
        <a:p>
          <a:r>
            <a:rPr lang="es-EC" dirty="0" smtClean="0"/>
            <a:t>PLANTEAMIENTO DEL PROBLEMA</a:t>
          </a:r>
          <a:endParaRPr lang="es-EC" dirty="0"/>
        </a:p>
      </dgm:t>
    </dgm:pt>
    <dgm:pt modelId="{A06C0099-9FFE-42DA-9807-150B0A163BD0}" type="parTrans" cxnId="{64C6D185-0F58-4F11-9F46-FF63C65217BA}">
      <dgm:prSet/>
      <dgm:spPr/>
      <dgm:t>
        <a:bodyPr/>
        <a:lstStyle/>
        <a:p>
          <a:endParaRPr lang="es-EC"/>
        </a:p>
      </dgm:t>
    </dgm:pt>
    <dgm:pt modelId="{9D359B72-F1C9-4157-A733-BCFFF306150E}" type="sibTrans" cxnId="{64C6D185-0F58-4F11-9F46-FF63C65217BA}">
      <dgm:prSet/>
      <dgm:spPr/>
      <dgm:t>
        <a:bodyPr/>
        <a:lstStyle/>
        <a:p>
          <a:endParaRPr lang="es-EC"/>
        </a:p>
      </dgm:t>
    </dgm:pt>
    <dgm:pt modelId="{9A0F5D71-6262-4DCE-80FC-D7600753BAD8}">
      <dgm:prSet phldrT="[Texto]">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dirty="0" smtClean="0"/>
            <a:t>OBJETIVOS</a:t>
          </a:r>
          <a:endParaRPr lang="es-EC" dirty="0"/>
        </a:p>
      </dgm:t>
    </dgm:pt>
    <dgm:pt modelId="{278D59BE-B236-4370-9D32-570C9DA0979D}" type="parTrans" cxnId="{5159A84E-492A-4813-BC83-B96538C045C5}">
      <dgm:prSet/>
      <dgm:spPr/>
      <dgm:t>
        <a:bodyPr/>
        <a:lstStyle/>
        <a:p>
          <a:endParaRPr lang="es-EC"/>
        </a:p>
      </dgm:t>
    </dgm:pt>
    <dgm:pt modelId="{1C9112F3-F5FF-4673-8A97-DA9AF67A2A25}" type="sibTrans" cxnId="{5159A84E-492A-4813-BC83-B96538C045C5}">
      <dgm:prSet/>
      <dgm:spPr/>
      <dgm:t>
        <a:bodyPr/>
        <a:lstStyle/>
        <a:p>
          <a:endParaRPr lang="es-EC"/>
        </a:p>
      </dgm:t>
    </dgm:pt>
    <dgm:pt modelId="{F9993CFA-31AA-4603-8582-A255B1C9496D}">
      <dgm:prSet phldrT="[Texto]"/>
      <dgm:spPr/>
      <dgm:t>
        <a:bodyPr/>
        <a:lstStyle/>
        <a:p>
          <a:r>
            <a:rPr lang="es-EC" dirty="0" smtClean="0"/>
            <a:t>ANTECEDENTES</a:t>
          </a:r>
          <a:endParaRPr lang="es-EC" dirty="0"/>
        </a:p>
      </dgm:t>
    </dgm:pt>
    <dgm:pt modelId="{30F85FA6-DD95-4E4C-AAE3-9DDB88B36055}" type="parTrans" cxnId="{FEA15317-5A09-4150-9D59-A0BCEDDA1CD9}">
      <dgm:prSet/>
      <dgm:spPr/>
      <dgm:t>
        <a:bodyPr/>
        <a:lstStyle/>
        <a:p>
          <a:endParaRPr lang="es-EC"/>
        </a:p>
      </dgm:t>
    </dgm:pt>
    <dgm:pt modelId="{6F1B8A09-08B8-45E2-911A-51453EBCFF07}" type="sibTrans" cxnId="{FEA15317-5A09-4150-9D59-A0BCEDDA1CD9}">
      <dgm:prSet/>
      <dgm:spPr/>
      <dgm:t>
        <a:bodyPr/>
        <a:lstStyle/>
        <a:p>
          <a:endParaRPr lang="es-EC"/>
        </a:p>
      </dgm:t>
    </dgm:pt>
    <dgm:pt modelId="{3E12557E-2A83-42CE-B4A2-9C99DD42B576}">
      <dgm:prSet phldrT="[Texto]"/>
      <dgm:spPr/>
      <dgm:t>
        <a:bodyPr/>
        <a:lstStyle/>
        <a:p>
          <a:r>
            <a:rPr lang="es-EC" dirty="0" smtClean="0"/>
            <a:t>FUNDAMENTACION TEÓRICA</a:t>
          </a:r>
          <a:endParaRPr lang="es-EC" dirty="0"/>
        </a:p>
      </dgm:t>
    </dgm:pt>
    <dgm:pt modelId="{38549E92-9390-4660-843E-15BA3C75DA05}" type="parTrans" cxnId="{44D73478-17B5-4258-9016-6BF0716B5249}">
      <dgm:prSet/>
      <dgm:spPr/>
      <dgm:t>
        <a:bodyPr/>
        <a:lstStyle/>
        <a:p>
          <a:endParaRPr lang="es-EC"/>
        </a:p>
      </dgm:t>
    </dgm:pt>
    <dgm:pt modelId="{5C57D843-E4D4-41D3-8B99-46E72870F818}" type="sibTrans" cxnId="{44D73478-17B5-4258-9016-6BF0716B5249}">
      <dgm:prSet/>
      <dgm:spPr/>
      <dgm:t>
        <a:bodyPr/>
        <a:lstStyle/>
        <a:p>
          <a:endParaRPr lang="es-EC"/>
        </a:p>
      </dgm:t>
    </dgm:pt>
    <dgm:pt modelId="{0A137819-683E-4ACF-BAA7-1F3671EFA27B}">
      <dgm:prSet phldrT="[Texto]"/>
      <dgm:spPr/>
      <dgm:t>
        <a:bodyPr/>
        <a:lstStyle/>
        <a:p>
          <a:r>
            <a:rPr lang="es-EC" dirty="0" smtClean="0"/>
            <a:t>FUNDAMENTACIÓN METODOLÓGICA</a:t>
          </a:r>
          <a:endParaRPr lang="es-EC" dirty="0"/>
        </a:p>
      </dgm:t>
    </dgm:pt>
    <dgm:pt modelId="{BA47CE92-CE6B-4B1E-BEE8-D35A97E35A47}" type="parTrans" cxnId="{24C433DF-9CFA-40DD-B10C-A82DC48AD3A6}">
      <dgm:prSet/>
      <dgm:spPr/>
      <dgm:t>
        <a:bodyPr/>
        <a:lstStyle/>
        <a:p>
          <a:endParaRPr lang="es-EC"/>
        </a:p>
      </dgm:t>
    </dgm:pt>
    <dgm:pt modelId="{4F6531D4-EE4D-4F78-AFE9-BA767339D742}" type="sibTrans" cxnId="{24C433DF-9CFA-40DD-B10C-A82DC48AD3A6}">
      <dgm:prSet/>
      <dgm:spPr/>
      <dgm:t>
        <a:bodyPr/>
        <a:lstStyle/>
        <a:p>
          <a:endParaRPr lang="es-EC"/>
        </a:p>
      </dgm:t>
    </dgm:pt>
    <dgm:pt modelId="{FC843015-5B0A-47A2-B210-4B1EF99016E6}">
      <dgm:prSet phldrT="[Texto]"/>
      <dgm:spPr/>
      <dgm:t>
        <a:bodyPr/>
        <a:lstStyle/>
        <a:p>
          <a:r>
            <a:rPr lang="es-EC" dirty="0" smtClean="0"/>
            <a:t>PROPUESTA</a:t>
          </a:r>
          <a:endParaRPr lang="es-EC" dirty="0"/>
        </a:p>
      </dgm:t>
    </dgm:pt>
    <dgm:pt modelId="{D95B15C2-78E0-4C1E-8D0C-E4DFFE80417C}" type="parTrans" cxnId="{97BBC1C3-21EA-4337-8BCD-6B4D21B91491}">
      <dgm:prSet/>
      <dgm:spPr/>
      <dgm:t>
        <a:bodyPr/>
        <a:lstStyle/>
        <a:p>
          <a:endParaRPr lang="es-EC"/>
        </a:p>
      </dgm:t>
    </dgm:pt>
    <dgm:pt modelId="{EE73F393-0E1D-4B47-8E7B-44B42EB4B440}" type="sibTrans" cxnId="{97BBC1C3-21EA-4337-8BCD-6B4D21B91491}">
      <dgm:prSet/>
      <dgm:spPr/>
      <dgm:t>
        <a:bodyPr/>
        <a:lstStyle/>
        <a:p>
          <a:endParaRPr lang="es-EC"/>
        </a:p>
      </dgm:t>
    </dgm:pt>
    <dgm:pt modelId="{A459B453-5D1C-42D5-A697-7C1B372265C0}">
      <dgm:prSet phldrT="[Texto]"/>
      <dgm:spPr/>
      <dgm:t>
        <a:bodyPr/>
        <a:lstStyle/>
        <a:p>
          <a:r>
            <a:rPr lang="es-EC" dirty="0" smtClean="0"/>
            <a:t>CONCLUSIONES Y RECOMENDACIONES</a:t>
          </a:r>
          <a:endParaRPr lang="es-EC" dirty="0"/>
        </a:p>
      </dgm:t>
    </dgm:pt>
    <dgm:pt modelId="{B322EC5E-7A0F-498D-9CFF-E771F37A3B4F}" type="parTrans" cxnId="{C19CDB33-7405-4808-B2EE-FC4407869A63}">
      <dgm:prSet/>
      <dgm:spPr/>
      <dgm:t>
        <a:bodyPr/>
        <a:lstStyle/>
        <a:p>
          <a:endParaRPr lang="es-EC"/>
        </a:p>
      </dgm:t>
    </dgm:pt>
    <dgm:pt modelId="{3B271E72-CEBD-4B62-8D8F-56CFC294231F}" type="sibTrans" cxnId="{C19CDB33-7405-4808-B2EE-FC4407869A63}">
      <dgm:prSet/>
      <dgm:spPr/>
      <dgm:t>
        <a:bodyPr/>
        <a:lstStyle/>
        <a:p>
          <a:endParaRPr lang="es-EC"/>
        </a:p>
      </dgm:t>
    </dgm:pt>
    <dgm:pt modelId="{04362CD9-3BFC-4A73-B53F-059A2414E463}" type="pres">
      <dgm:prSet presAssocID="{AA28E116-C7E3-4F93-B41A-56EC0984FCEC}" presName="linear" presStyleCnt="0">
        <dgm:presLayoutVars>
          <dgm:dir/>
          <dgm:animLvl val="lvl"/>
          <dgm:resizeHandles val="exact"/>
        </dgm:presLayoutVars>
      </dgm:prSet>
      <dgm:spPr/>
      <dgm:t>
        <a:bodyPr/>
        <a:lstStyle/>
        <a:p>
          <a:endParaRPr lang="es-EC"/>
        </a:p>
      </dgm:t>
    </dgm:pt>
    <dgm:pt modelId="{04845E2F-C8B2-4CA1-85C6-81B584ADDBAD}" type="pres">
      <dgm:prSet presAssocID="{39580FF8-0A80-4928-BF77-A6022C680284}" presName="parentLin" presStyleCnt="0"/>
      <dgm:spPr/>
    </dgm:pt>
    <dgm:pt modelId="{3CC81552-7752-4B73-B7B4-4FE5A4496DBB}" type="pres">
      <dgm:prSet presAssocID="{39580FF8-0A80-4928-BF77-A6022C680284}" presName="parentLeftMargin" presStyleLbl="node1" presStyleIdx="0" presStyleCnt="8"/>
      <dgm:spPr/>
      <dgm:t>
        <a:bodyPr/>
        <a:lstStyle/>
        <a:p>
          <a:endParaRPr lang="es-EC"/>
        </a:p>
      </dgm:t>
    </dgm:pt>
    <dgm:pt modelId="{7915F376-A0D2-4FF4-8203-96D757BC83E0}" type="pres">
      <dgm:prSet presAssocID="{39580FF8-0A80-4928-BF77-A6022C680284}" presName="parentText" presStyleLbl="node1" presStyleIdx="0" presStyleCnt="8">
        <dgm:presLayoutVars>
          <dgm:chMax val="0"/>
          <dgm:bulletEnabled val="1"/>
        </dgm:presLayoutVars>
      </dgm:prSet>
      <dgm:spPr/>
      <dgm:t>
        <a:bodyPr/>
        <a:lstStyle/>
        <a:p>
          <a:endParaRPr lang="es-EC"/>
        </a:p>
      </dgm:t>
    </dgm:pt>
    <dgm:pt modelId="{B5913128-5272-445A-9E20-AC4DF0A5BEDA}" type="pres">
      <dgm:prSet presAssocID="{39580FF8-0A80-4928-BF77-A6022C680284}" presName="negativeSpace" presStyleCnt="0"/>
      <dgm:spPr/>
    </dgm:pt>
    <dgm:pt modelId="{AC94E6B5-EDFA-44EE-96E9-8BF9CF069F53}" type="pres">
      <dgm:prSet presAssocID="{39580FF8-0A80-4928-BF77-A6022C680284}" presName="childText" presStyleLbl="conFgAcc1" presStyleIdx="0" presStyleCnt="8">
        <dgm:presLayoutVars>
          <dgm:bulletEnabled val="1"/>
        </dgm:presLayoutVars>
      </dgm:prSet>
      <dgm:spPr/>
    </dgm:pt>
    <dgm:pt modelId="{13C137BC-A3FE-4C65-AB1B-EC64703A0D3C}" type="pres">
      <dgm:prSet presAssocID="{EE1F209E-687E-4AAC-8AC5-22250A259CAD}" presName="spaceBetweenRectangles" presStyleCnt="0"/>
      <dgm:spPr/>
    </dgm:pt>
    <dgm:pt modelId="{7E0B797E-8247-4D00-90EC-8415D4FF477D}" type="pres">
      <dgm:prSet presAssocID="{06934228-9183-4B68-863B-6C967370EAD1}" presName="parentLin" presStyleCnt="0"/>
      <dgm:spPr/>
    </dgm:pt>
    <dgm:pt modelId="{19AEAEB4-CD33-4A70-8411-EAD719D0A1C6}" type="pres">
      <dgm:prSet presAssocID="{06934228-9183-4B68-863B-6C967370EAD1}" presName="parentLeftMargin" presStyleLbl="node1" presStyleIdx="0" presStyleCnt="8"/>
      <dgm:spPr/>
      <dgm:t>
        <a:bodyPr/>
        <a:lstStyle/>
        <a:p>
          <a:endParaRPr lang="es-EC"/>
        </a:p>
      </dgm:t>
    </dgm:pt>
    <dgm:pt modelId="{372B71CD-6FC0-4396-A481-E0A68173D71F}" type="pres">
      <dgm:prSet presAssocID="{06934228-9183-4B68-863B-6C967370EAD1}" presName="parentText" presStyleLbl="node1" presStyleIdx="1" presStyleCnt="8">
        <dgm:presLayoutVars>
          <dgm:chMax val="0"/>
          <dgm:bulletEnabled val="1"/>
        </dgm:presLayoutVars>
      </dgm:prSet>
      <dgm:spPr/>
      <dgm:t>
        <a:bodyPr/>
        <a:lstStyle/>
        <a:p>
          <a:endParaRPr lang="es-EC"/>
        </a:p>
      </dgm:t>
    </dgm:pt>
    <dgm:pt modelId="{ED60E477-963E-43A6-8568-D8D602F14E6B}" type="pres">
      <dgm:prSet presAssocID="{06934228-9183-4B68-863B-6C967370EAD1}" presName="negativeSpace" presStyleCnt="0"/>
      <dgm:spPr/>
    </dgm:pt>
    <dgm:pt modelId="{883108E5-2E6D-4AA7-9B96-E1394EDAB260}" type="pres">
      <dgm:prSet presAssocID="{06934228-9183-4B68-863B-6C967370EAD1}" presName="childText" presStyleLbl="conFgAcc1" presStyleIdx="1" presStyleCnt="8">
        <dgm:presLayoutVars>
          <dgm:bulletEnabled val="1"/>
        </dgm:presLayoutVars>
      </dgm:prSet>
      <dgm:spPr/>
    </dgm:pt>
    <dgm:pt modelId="{1B4FC91C-01B5-4A78-9B74-9642FC29EE52}" type="pres">
      <dgm:prSet presAssocID="{9D359B72-F1C9-4157-A733-BCFFF306150E}" presName="spaceBetweenRectangles" presStyleCnt="0"/>
      <dgm:spPr/>
    </dgm:pt>
    <dgm:pt modelId="{F843341C-F7A9-41E0-AF35-71D84AAC135F}" type="pres">
      <dgm:prSet presAssocID="{9A0F5D71-6262-4DCE-80FC-D7600753BAD8}" presName="parentLin" presStyleCnt="0"/>
      <dgm:spPr/>
    </dgm:pt>
    <dgm:pt modelId="{2B1994D0-8990-4B58-A224-2C810651764C}" type="pres">
      <dgm:prSet presAssocID="{9A0F5D71-6262-4DCE-80FC-D7600753BAD8}" presName="parentLeftMargin" presStyleLbl="node1" presStyleIdx="1" presStyleCnt="8"/>
      <dgm:spPr/>
      <dgm:t>
        <a:bodyPr/>
        <a:lstStyle/>
        <a:p>
          <a:endParaRPr lang="es-EC"/>
        </a:p>
      </dgm:t>
    </dgm:pt>
    <dgm:pt modelId="{2BB5099C-FBD2-4114-A7D1-22A49DB516B9}" type="pres">
      <dgm:prSet presAssocID="{9A0F5D71-6262-4DCE-80FC-D7600753BAD8}" presName="parentText" presStyleLbl="node1" presStyleIdx="2" presStyleCnt="8">
        <dgm:presLayoutVars>
          <dgm:chMax val="0"/>
          <dgm:bulletEnabled val="1"/>
        </dgm:presLayoutVars>
      </dgm:prSet>
      <dgm:spPr/>
      <dgm:t>
        <a:bodyPr/>
        <a:lstStyle/>
        <a:p>
          <a:endParaRPr lang="es-EC"/>
        </a:p>
      </dgm:t>
    </dgm:pt>
    <dgm:pt modelId="{ECD6D8AF-34CD-4544-B8BD-2ACCF918594C}" type="pres">
      <dgm:prSet presAssocID="{9A0F5D71-6262-4DCE-80FC-D7600753BAD8}" presName="negativeSpace" presStyleCnt="0"/>
      <dgm:spPr/>
    </dgm:pt>
    <dgm:pt modelId="{67A670D1-FB2D-489D-94B0-C9101A419750}" type="pres">
      <dgm:prSet presAssocID="{9A0F5D71-6262-4DCE-80FC-D7600753BAD8}" presName="childText" presStyleLbl="conFgAcc1" presStyleIdx="2" presStyleCnt="8">
        <dgm:presLayoutVars>
          <dgm:bulletEnabled val="1"/>
        </dgm:presLayoutVars>
      </dgm:prSet>
      <dgm:spPr/>
    </dgm:pt>
    <dgm:pt modelId="{967F1C90-C5CB-4815-AA76-0E46B15F171F}" type="pres">
      <dgm:prSet presAssocID="{1C9112F3-F5FF-4673-8A97-DA9AF67A2A25}" presName="spaceBetweenRectangles" presStyleCnt="0"/>
      <dgm:spPr/>
    </dgm:pt>
    <dgm:pt modelId="{FE448382-E6E1-4D31-8231-4858C62A0B6C}" type="pres">
      <dgm:prSet presAssocID="{F9993CFA-31AA-4603-8582-A255B1C9496D}" presName="parentLin" presStyleCnt="0"/>
      <dgm:spPr/>
    </dgm:pt>
    <dgm:pt modelId="{98C0B365-E3C2-43FC-BEB2-9BFA93718214}" type="pres">
      <dgm:prSet presAssocID="{F9993CFA-31AA-4603-8582-A255B1C9496D}" presName="parentLeftMargin" presStyleLbl="node1" presStyleIdx="2" presStyleCnt="8"/>
      <dgm:spPr/>
      <dgm:t>
        <a:bodyPr/>
        <a:lstStyle/>
        <a:p>
          <a:endParaRPr lang="es-EC"/>
        </a:p>
      </dgm:t>
    </dgm:pt>
    <dgm:pt modelId="{94A5FD11-4F2B-4D57-9573-CE15B29C4B13}" type="pres">
      <dgm:prSet presAssocID="{F9993CFA-31AA-4603-8582-A255B1C9496D}" presName="parentText" presStyleLbl="node1" presStyleIdx="3" presStyleCnt="8">
        <dgm:presLayoutVars>
          <dgm:chMax val="0"/>
          <dgm:bulletEnabled val="1"/>
        </dgm:presLayoutVars>
      </dgm:prSet>
      <dgm:spPr/>
      <dgm:t>
        <a:bodyPr/>
        <a:lstStyle/>
        <a:p>
          <a:endParaRPr lang="es-EC"/>
        </a:p>
      </dgm:t>
    </dgm:pt>
    <dgm:pt modelId="{481FB538-A7AF-49DD-926C-ADC1EE300FE2}" type="pres">
      <dgm:prSet presAssocID="{F9993CFA-31AA-4603-8582-A255B1C9496D}" presName="negativeSpace" presStyleCnt="0"/>
      <dgm:spPr/>
    </dgm:pt>
    <dgm:pt modelId="{A3B01C1F-7877-4595-840A-783B1F3613DB}" type="pres">
      <dgm:prSet presAssocID="{F9993CFA-31AA-4603-8582-A255B1C9496D}" presName="childText" presStyleLbl="conFgAcc1" presStyleIdx="3" presStyleCnt="8">
        <dgm:presLayoutVars>
          <dgm:bulletEnabled val="1"/>
        </dgm:presLayoutVars>
      </dgm:prSet>
      <dgm:spPr/>
    </dgm:pt>
    <dgm:pt modelId="{354373EC-5CD7-4F7F-B609-332C50788769}" type="pres">
      <dgm:prSet presAssocID="{6F1B8A09-08B8-45E2-911A-51453EBCFF07}" presName="spaceBetweenRectangles" presStyleCnt="0"/>
      <dgm:spPr/>
    </dgm:pt>
    <dgm:pt modelId="{F5322AE4-EF66-447B-82E7-70B4EA2F4DE7}" type="pres">
      <dgm:prSet presAssocID="{3E12557E-2A83-42CE-B4A2-9C99DD42B576}" presName="parentLin" presStyleCnt="0"/>
      <dgm:spPr/>
    </dgm:pt>
    <dgm:pt modelId="{11A4230F-8C9A-4582-9707-02ADC0393F83}" type="pres">
      <dgm:prSet presAssocID="{3E12557E-2A83-42CE-B4A2-9C99DD42B576}" presName="parentLeftMargin" presStyleLbl="node1" presStyleIdx="3" presStyleCnt="8"/>
      <dgm:spPr/>
      <dgm:t>
        <a:bodyPr/>
        <a:lstStyle/>
        <a:p>
          <a:endParaRPr lang="es-EC"/>
        </a:p>
      </dgm:t>
    </dgm:pt>
    <dgm:pt modelId="{F45EAE4F-8F93-41EA-A25F-2C9A981D16EB}" type="pres">
      <dgm:prSet presAssocID="{3E12557E-2A83-42CE-B4A2-9C99DD42B576}" presName="parentText" presStyleLbl="node1" presStyleIdx="4" presStyleCnt="8">
        <dgm:presLayoutVars>
          <dgm:chMax val="0"/>
          <dgm:bulletEnabled val="1"/>
        </dgm:presLayoutVars>
      </dgm:prSet>
      <dgm:spPr/>
      <dgm:t>
        <a:bodyPr/>
        <a:lstStyle/>
        <a:p>
          <a:endParaRPr lang="es-EC"/>
        </a:p>
      </dgm:t>
    </dgm:pt>
    <dgm:pt modelId="{127E7C29-514D-4184-AFCC-E52B2F950356}" type="pres">
      <dgm:prSet presAssocID="{3E12557E-2A83-42CE-B4A2-9C99DD42B576}" presName="negativeSpace" presStyleCnt="0"/>
      <dgm:spPr/>
    </dgm:pt>
    <dgm:pt modelId="{B300991B-B085-40BF-B984-CB4149C83ECF}" type="pres">
      <dgm:prSet presAssocID="{3E12557E-2A83-42CE-B4A2-9C99DD42B576}" presName="childText" presStyleLbl="conFgAcc1" presStyleIdx="4" presStyleCnt="8">
        <dgm:presLayoutVars>
          <dgm:bulletEnabled val="1"/>
        </dgm:presLayoutVars>
      </dgm:prSet>
      <dgm:spPr/>
    </dgm:pt>
    <dgm:pt modelId="{B4398CEA-1E33-45E0-A28B-CD07A66D6563}" type="pres">
      <dgm:prSet presAssocID="{5C57D843-E4D4-41D3-8B99-46E72870F818}" presName="spaceBetweenRectangles" presStyleCnt="0"/>
      <dgm:spPr/>
    </dgm:pt>
    <dgm:pt modelId="{50F14DB1-BEF1-413C-9045-68C20CA37C4A}" type="pres">
      <dgm:prSet presAssocID="{0A137819-683E-4ACF-BAA7-1F3671EFA27B}" presName="parentLin" presStyleCnt="0"/>
      <dgm:spPr/>
    </dgm:pt>
    <dgm:pt modelId="{EFE0B6A1-2421-4CC2-AC8D-35571906BB55}" type="pres">
      <dgm:prSet presAssocID="{0A137819-683E-4ACF-BAA7-1F3671EFA27B}" presName="parentLeftMargin" presStyleLbl="node1" presStyleIdx="4" presStyleCnt="8"/>
      <dgm:spPr/>
      <dgm:t>
        <a:bodyPr/>
        <a:lstStyle/>
        <a:p>
          <a:endParaRPr lang="es-EC"/>
        </a:p>
      </dgm:t>
    </dgm:pt>
    <dgm:pt modelId="{15BCCCA7-652A-4FE6-A7D2-2B01BF7C7852}" type="pres">
      <dgm:prSet presAssocID="{0A137819-683E-4ACF-BAA7-1F3671EFA27B}" presName="parentText" presStyleLbl="node1" presStyleIdx="5" presStyleCnt="8">
        <dgm:presLayoutVars>
          <dgm:chMax val="0"/>
          <dgm:bulletEnabled val="1"/>
        </dgm:presLayoutVars>
      </dgm:prSet>
      <dgm:spPr/>
      <dgm:t>
        <a:bodyPr/>
        <a:lstStyle/>
        <a:p>
          <a:endParaRPr lang="es-EC"/>
        </a:p>
      </dgm:t>
    </dgm:pt>
    <dgm:pt modelId="{3441575B-9F67-4BE8-B376-581468BB006B}" type="pres">
      <dgm:prSet presAssocID="{0A137819-683E-4ACF-BAA7-1F3671EFA27B}" presName="negativeSpace" presStyleCnt="0"/>
      <dgm:spPr/>
    </dgm:pt>
    <dgm:pt modelId="{6A31EFFC-9347-4133-8580-147383AD1732}" type="pres">
      <dgm:prSet presAssocID="{0A137819-683E-4ACF-BAA7-1F3671EFA27B}" presName="childText" presStyleLbl="conFgAcc1" presStyleIdx="5" presStyleCnt="8">
        <dgm:presLayoutVars>
          <dgm:bulletEnabled val="1"/>
        </dgm:presLayoutVars>
      </dgm:prSet>
      <dgm:spPr/>
    </dgm:pt>
    <dgm:pt modelId="{E990D45E-50D9-4A02-9C2D-9538DDEEC12F}" type="pres">
      <dgm:prSet presAssocID="{4F6531D4-EE4D-4F78-AFE9-BA767339D742}" presName="spaceBetweenRectangles" presStyleCnt="0"/>
      <dgm:spPr/>
    </dgm:pt>
    <dgm:pt modelId="{2D189D34-32D4-45B0-8C31-5FACD2CA2FA8}" type="pres">
      <dgm:prSet presAssocID="{FC843015-5B0A-47A2-B210-4B1EF99016E6}" presName="parentLin" presStyleCnt="0"/>
      <dgm:spPr/>
    </dgm:pt>
    <dgm:pt modelId="{ECC21A7B-6B59-4894-B46E-70C2A1AF82BB}" type="pres">
      <dgm:prSet presAssocID="{FC843015-5B0A-47A2-B210-4B1EF99016E6}" presName="parentLeftMargin" presStyleLbl="node1" presStyleIdx="5" presStyleCnt="8"/>
      <dgm:spPr/>
      <dgm:t>
        <a:bodyPr/>
        <a:lstStyle/>
        <a:p>
          <a:endParaRPr lang="es-EC"/>
        </a:p>
      </dgm:t>
    </dgm:pt>
    <dgm:pt modelId="{F42866B1-06DD-4110-96A5-5F50A4683028}" type="pres">
      <dgm:prSet presAssocID="{FC843015-5B0A-47A2-B210-4B1EF99016E6}" presName="parentText" presStyleLbl="node1" presStyleIdx="6" presStyleCnt="8">
        <dgm:presLayoutVars>
          <dgm:chMax val="0"/>
          <dgm:bulletEnabled val="1"/>
        </dgm:presLayoutVars>
      </dgm:prSet>
      <dgm:spPr/>
      <dgm:t>
        <a:bodyPr/>
        <a:lstStyle/>
        <a:p>
          <a:endParaRPr lang="es-EC"/>
        </a:p>
      </dgm:t>
    </dgm:pt>
    <dgm:pt modelId="{9520949B-C4AA-48B0-9B89-6DE97BB4A1E5}" type="pres">
      <dgm:prSet presAssocID="{FC843015-5B0A-47A2-B210-4B1EF99016E6}" presName="negativeSpace" presStyleCnt="0"/>
      <dgm:spPr/>
    </dgm:pt>
    <dgm:pt modelId="{E7984E30-C32D-4885-8A03-146E006E01C9}" type="pres">
      <dgm:prSet presAssocID="{FC843015-5B0A-47A2-B210-4B1EF99016E6}" presName="childText" presStyleLbl="conFgAcc1" presStyleIdx="6" presStyleCnt="8">
        <dgm:presLayoutVars>
          <dgm:bulletEnabled val="1"/>
        </dgm:presLayoutVars>
      </dgm:prSet>
      <dgm:spPr/>
    </dgm:pt>
    <dgm:pt modelId="{273D85EF-7A8F-4B63-BA1B-CA6D6E96D5E3}" type="pres">
      <dgm:prSet presAssocID="{EE73F393-0E1D-4B47-8E7B-44B42EB4B440}" presName="spaceBetweenRectangles" presStyleCnt="0"/>
      <dgm:spPr/>
    </dgm:pt>
    <dgm:pt modelId="{B0330CD1-4B57-4032-9E08-C950BB6B2F5F}" type="pres">
      <dgm:prSet presAssocID="{A459B453-5D1C-42D5-A697-7C1B372265C0}" presName="parentLin" presStyleCnt="0"/>
      <dgm:spPr/>
    </dgm:pt>
    <dgm:pt modelId="{1F44CA8F-264D-4912-83A4-100921A9D088}" type="pres">
      <dgm:prSet presAssocID="{A459B453-5D1C-42D5-A697-7C1B372265C0}" presName="parentLeftMargin" presStyleLbl="node1" presStyleIdx="6" presStyleCnt="8"/>
      <dgm:spPr/>
      <dgm:t>
        <a:bodyPr/>
        <a:lstStyle/>
        <a:p>
          <a:endParaRPr lang="es-EC"/>
        </a:p>
      </dgm:t>
    </dgm:pt>
    <dgm:pt modelId="{C60CC435-2DCE-4E4C-8EB7-1F4F9D6D1E48}" type="pres">
      <dgm:prSet presAssocID="{A459B453-5D1C-42D5-A697-7C1B372265C0}" presName="parentText" presStyleLbl="node1" presStyleIdx="7" presStyleCnt="8">
        <dgm:presLayoutVars>
          <dgm:chMax val="0"/>
          <dgm:bulletEnabled val="1"/>
        </dgm:presLayoutVars>
      </dgm:prSet>
      <dgm:spPr/>
      <dgm:t>
        <a:bodyPr/>
        <a:lstStyle/>
        <a:p>
          <a:endParaRPr lang="es-EC"/>
        </a:p>
      </dgm:t>
    </dgm:pt>
    <dgm:pt modelId="{F40D56F6-0AF4-48A4-BF15-2AEEED08CD74}" type="pres">
      <dgm:prSet presAssocID="{A459B453-5D1C-42D5-A697-7C1B372265C0}" presName="negativeSpace" presStyleCnt="0"/>
      <dgm:spPr/>
    </dgm:pt>
    <dgm:pt modelId="{C419CB26-62FB-4A99-B498-3519B6E1A53E}" type="pres">
      <dgm:prSet presAssocID="{A459B453-5D1C-42D5-A697-7C1B372265C0}" presName="childText" presStyleLbl="conFgAcc1" presStyleIdx="7" presStyleCnt="8">
        <dgm:presLayoutVars>
          <dgm:bulletEnabled val="1"/>
        </dgm:presLayoutVars>
      </dgm:prSet>
      <dgm:spPr/>
    </dgm:pt>
  </dgm:ptLst>
  <dgm:cxnLst>
    <dgm:cxn modelId="{BA0E0C71-87CC-4743-9D42-F65362D987CD}" type="presOf" srcId="{06934228-9183-4B68-863B-6C967370EAD1}" destId="{19AEAEB4-CD33-4A70-8411-EAD719D0A1C6}" srcOrd="0" destOrd="0" presId="urn:microsoft.com/office/officeart/2005/8/layout/list1"/>
    <dgm:cxn modelId="{C4A63144-E4B9-4104-9AFE-CBB8E599E5A1}" type="presOf" srcId="{F9993CFA-31AA-4603-8582-A255B1C9496D}" destId="{94A5FD11-4F2B-4D57-9573-CE15B29C4B13}" srcOrd="1" destOrd="0" presId="urn:microsoft.com/office/officeart/2005/8/layout/list1"/>
    <dgm:cxn modelId="{A29ADEA7-BD1E-4583-BBD4-F9D215EE6DB9}" srcId="{AA28E116-C7E3-4F93-B41A-56EC0984FCEC}" destId="{39580FF8-0A80-4928-BF77-A6022C680284}" srcOrd="0" destOrd="0" parTransId="{6365F484-FC3F-4668-8550-595CEE61541F}" sibTransId="{EE1F209E-687E-4AAC-8AC5-22250A259CAD}"/>
    <dgm:cxn modelId="{24C433DF-9CFA-40DD-B10C-A82DC48AD3A6}" srcId="{AA28E116-C7E3-4F93-B41A-56EC0984FCEC}" destId="{0A137819-683E-4ACF-BAA7-1F3671EFA27B}" srcOrd="5" destOrd="0" parTransId="{BA47CE92-CE6B-4B1E-BEE8-D35A97E35A47}" sibTransId="{4F6531D4-EE4D-4F78-AFE9-BA767339D742}"/>
    <dgm:cxn modelId="{A73009B6-CCA0-4FD7-8977-F340279F2592}" type="presOf" srcId="{FC843015-5B0A-47A2-B210-4B1EF99016E6}" destId="{ECC21A7B-6B59-4894-B46E-70C2A1AF82BB}" srcOrd="0" destOrd="0" presId="urn:microsoft.com/office/officeart/2005/8/layout/list1"/>
    <dgm:cxn modelId="{5159A84E-492A-4813-BC83-B96538C045C5}" srcId="{AA28E116-C7E3-4F93-B41A-56EC0984FCEC}" destId="{9A0F5D71-6262-4DCE-80FC-D7600753BAD8}" srcOrd="2" destOrd="0" parTransId="{278D59BE-B236-4370-9D32-570C9DA0979D}" sibTransId="{1C9112F3-F5FF-4673-8A97-DA9AF67A2A25}"/>
    <dgm:cxn modelId="{2592CB2C-0362-475F-97A6-1FD8BC83F9CD}" type="presOf" srcId="{3E12557E-2A83-42CE-B4A2-9C99DD42B576}" destId="{F45EAE4F-8F93-41EA-A25F-2C9A981D16EB}" srcOrd="1" destOrd="0" presId="urn:microsoft.com/office/officeart/2005/8/layout/list1"/>
    <dgm:cxn modelId="{17FD5907-D92D-4CF7-AEF0-6914F81E9096}" type="presOf" srcId="{9A0F5D71-6262-4DCE-80FC-D7600753BAD8}" destId="{2B1994D0-8990-4B58-A224-2C810651764C}" srcOrd="0" destOrd="0" presId="urn:microsoft.com/office/officeart/2005/8/layout/list1"/>
    <dgm:cxn modelId="{B6C4E607-2D7E-4449-95D5-20144AA90B7C}" type="presOf" srcId="{3E12557E-2A83-42CE-B4A2-9C99DD42B576}" destId="{11A4230F-8C9A-4582-9707-02ADC0393F83}" srcOrd="0" destOrd="0" presId="urn:microsoft.com/office/officeart/2005/8/layout/list1"/>
    <dgm:cxn modelId="{E37ED7A0-D794-4B28-ADA4-6BAC7CF74490}" type="presOf" srcId="{06934228-9183-4B68-863B-6C967370EAD1}" destId="{372B71CD-6FC0-4396-A481-E0A68173D71F}" srcOrd="1" destOrd="0" presId="urn:microsoft.com/office/officeart/2005/8/layout/list1"/>
    <dgm:cxn modelId="{FEA15317-5A09-4150-9D59-A0BCEDDA1CD9}" srcId="{AA28E116-C7E3-4F93-B41A-56EC0984FCEC}" destId="{F9993CFA-31AA-4603-8582-A255B1C9496D}" srcOrd="3" destOrd="0" parTransId="{30F85FA6-DD95-4E4C-AAE3-9DDB88B36055}" sibTransId="{6F1B8A09-08B8-45E2-911A-51453EBCFF07}"/>
    <dgm:cxn modelId="{6F3B3F9B-AF37-4853-825D-DF7A4FBB6725}" type="presOf" srcId="{0A137819-683E-4ACF-BAA7-1F3671EFA27B}" destId="{EFE0B6A1-2421-4CC2-AC8D-35571906BB55}" srcOrd="0" destOrd="0" presId="urn:microsoft.com/office/officeart/2005/8/layout/list1"/>
    <dgm:cxn modelId="{6882732D-C662-4C6C-9DFB-163A9787A90D}" type="presOf" srcId="{9A0F5D71-6262-4DCE-80FC-D7600753BAD8}" destId="{2BB5099C-FBD2-4114-A7D1-22A49DB516B9}" srcOrd="1" destOrd="0" presId="urn:microsoft.com/office/officeart/2005/8/layout/list1"/>
    <dgm:cxn modelId="{97BBC1C3-21EA-4337-8BCD-6B4D21B91491}" srcId="{AA28E116-C7E3-4F93-B41A-56EC0984FCEC}" destId="{FC843015-5B0A-47A2-B210-4B1EF99016E6}" srcOrd="6" destOrd="0" parTransId="{D95B15C2-78E0-4C1E-8D0C-E4DFFE80417C}" sibTransId="{EE73F393-0E1D-4B47-8E7B-44B42EB4B440}"/>
    <dgm:cxn modelId="{B263723A-D6CD-4067-8C59-2AC26B0EDE37}" type="presOf" srcId="{F9993CFA-31AA-4603-8582-A255B1C9496D}" destId="{98C0B365-E3C2-43FC-BEB2-9BFA93718214}" srcOrd="0" destOrd="0" presId="urn:microsoft.com/office/officeart/2005/8/layout/list1"/>
    <dgm:cxn modelId="{C19CDB33-7405-4808-B2EE-FC4407869A63}" srcId="{AA28E116-C7E3-4F93-B41A-56EC0984FCEC}" destId="{A459B453-5D1C-42D5-A697-7C1B372265C0}" srcOrd="7" destOrd="0" parTransId="{B322EC5E-7A0F-498D-9CFF-E771F37A3B4F}" sibTransId="{3B271E72-CEBD-4B62-8D8F-56CFC294231F}"/>
    <dgm:cxn modelId="{64C6D185-0F58-4F11-9F46-FF63C65217BA}" srcId="{AA28E116-C7E3-4F93-B41A-56EC0984FCEC}" destId="{06934228-9183-4B68-863B-6C967370EAD1}" srcOrd="1" destOrd="0" parTransId="{A06C0099-9FFE-42DA-9807-150B0A163BD0}" sibTransId="{9D359B72-F1C9-4157-A733-BCFFF306150E}"/>
    <dgm:cxn modelId="{30FA114F-EFE3-4763-A651-03BFDCD38211}" type="presOf" srcId="{AA28E116-C7E3-4F93-B41A-56EC0984FCEC}" destId="{04362CD9-3BFC-4A73-B53F-059A2414E463}" srcOrd="0" destOrd="0" presId="urn:microsoft.com/office/officeart/2005/8/layout/list1"/>
    <dgm:cxn modelId="{722561CA-5790-4550-B07B-5E5EB6FDA643}" type="presOf" srcId="{A459B453-5D1C-42D5-A697-7C1B372265C0}" destId="{1F44CA8F-264D-4912-83A4-100921A9D088}" srcOrd="0" destOrd="0" presId="urn:microsoft.com/office/officeart/2005/8/layout/list1"/>
    <dgm:cxn modelId="{560088E0-2157-4A14-BF99-E529A2E72198}" type="presOf" srcId="{39580FF8-0A80-4928-BF77-A6022C680284}" destId="{7915F376-A0D2-4FF4-8203-96D757BC83E0}" srcOrd="1" destOrd="0" presId="urn:microsoft.com/office/officeart/2005/8/layout/list1"/>
    <dgm:cxn modelId="{04B6D14E-2850-4D63-977F-2D9F2654DE99}" type="presOf" srcId="{A459B453-5D1C-42D5-A697-7C1B372265C0}" destId="{C60CC435-2DCE-4E4C-8EB7-1F4F9D6D1E48}" srcOrd="1" destOrd="0" presId="urn:microsoft.com/office/officeart/2005/8/layout/list1"/>
    <dgm:cxn modelId="{C50EE580-C06E-4AF6-AA8C-884E0F667409}" type="presOf" srcId="{39580FF8-0A80-4928-BF77-A6022C680284}" destId="{3CC81552-7752-4B73-B7B4-4FE5A4496DBB}" srcOrd="0" destOrd="0" presId="urn:microsoft.com/office/officeart/2005/8/layout/list1"/>
    <dgm:cxn modelId="{802EADD9-53BF-4D02-BDEC-2C5A2316F3A6}" type="presOf" srcId="{FC843015-5B0A-47A2-B210-4B1EF99016E6}" destId="{F42866B1-06DD-4110-96A5-5F50A4683028}" srcOrd="1" destOrd="0" presId="urn:microsoft.com/office/officeart/2005/8/layout/list1"/>
    <dgm:cxn modelId="{44D73478-17B5-4258-9016-6BF0716B5249}" srcId="{AA28E116-C7E3-4F93-B41A-56EC0984FCEC}" destId="{3E12557E-2A83-42CE-B4A2-9C99DD42B576}" srcOrd="4" destOrd="0" parTransId="{38549E92-9390-4660-843E-15BA3C75DA05}" sibTransId="{5C57D843-E4D4-41D3-8B99-46E72870F818}"/>
    <dgm:cxn modelId="{3270419F-4B5A-4C1A-823D-BD921B868EE1}" type="presOf" srcId="{0A137819-683E-4ACF-BAA7-1F3671EFA27B}" destId="{15BCCCA7-652A-4FE6-A7D2-2B01BF7C7852}" srcOrd="1" destOrd="0" presId="urn:microsoft.com/office/officeart/2005/8/layout/list1"/>
    <dgm:cxn modelId="{2EFC09D2-0FCA-4B9E-B016-FE184D45F7B4}" type="presParOf" srcId="{04362CD9-3BFC-4A73-B53F-059A2414E463}" destId="{04845E2F-C8B2-4CA1-85C6-81B584ADDBAD}" srcOrd="0" destOrd="0" presId="urn:microsoft.com/office/officeart/2005/8/layout/list1"/>
    <dgm:cxn modelId="{D5DE3D68-6D69-4D28-A8A8-65C9171459C8}" type="presParOf" srcId="{04845E2F-C8B2-4CA1-85C6-81B584ADDBAD}" destId="{3CC81552-7752-4B73-B7B4-4FE5A4496DBB}" srcOrd="0" destOrd="0" presId="urn:microsoft.com/office/officeart/2005/8/layout/list1"/>
    <dgm:cxn modelId="{A7C66201-784D-4430-9FBC-160321CCDCE5}" type="presParOf" srcId="{04845E2F-C8B2-4CA1-85C6-81B584ADDBAD}" destId="{7915F376-A0D2-4FF4-8203-96D757BC83E0}" srcOrd="1" destOrd="0" presId="urn:microsoft.com/office/officeart/2005/8/layout/list1"/>
    <dgm:cxn modelId="{3910F718-C68C-4E42-B8B6-6E1F09C22AE1}" type="presParOf" srcId="{04362CD9-3BFC-4A73-B53F-059A2414E463}" destId="{B5913128-5272-445A-9E20-AC4DF0A5BEDA}" srcOrd="1" destOrd="0" presId="urn:microsoft.com/office/officeart/2005/8/layout/list1"/>
    <dgm:cxn modelId="{796D71A9-A198-44AB-BBC9-9D257EF75849}" type="presParOf" srcId="{04362CD9-3BFC-4A73-B53F-059A2414E463}" destId="{AC94E6B5-EDFA-44EE-96E9-8BF9CF069F53}" srcOrd="2" destOrd="0" presId="urn:microsoft.com/office/officeart/2005/8/layout/list1"/>
    <dgm:cxn modelId="{5D4C2E95-E900-484F-B49C-97D078EE4CE8}" type="presParOf" srcId="{04362CD9-3BFC-4A73-B53F-059A2414E463}" destId="{13C137BC-A3FE-4C65-AB1B-EC64703A0D3C}" srcOrd="3" destOrd="0" presId="urn:microsoft.com/office/officeart/2005/8/layout/list1"/>
    <dgm:cxn modelId="{FAAF1B91-4ECB-40D9-9471-01133AC41E07}" type="presParOf" srcId="{04362CD9-3BFC-4A73-B53F-059A2414E463}" destId="{7E0B797E-8247-4D00-90EC-8415D4FF477D}" srcOrd="4" destOrd="0" presId="urn:microsoft.com/office/officeart/2005/8/layout/list1"/>
    <dgm:cxn modelId="{CB2F629F-DF76-4DC3-A293-9C39BDFE2199}" type="presParOf" srcId="{7E0B797E-8247-4D00-90EC-8415D4FF477D}" destId="{19AEAEB4-CD33-4A70-8411-EAD719D0A1C6}" srcOrd="0" destOrd="0" presId="urn:microsoft.com/office/officeart/2005/8/layout/list1"/>
    <dgm:cxn modelId="{DB7FA7EA-DD0E-4C3C-9106-869E5F36ED19}" type="presParOf" srcId="{7E0B797E-8247-4D00-90EC-8415D4FF477D}" destId="{372B71CD-6FC0-4396-A481-E0A68173D71F}" srcOrd="1" destOrd="0" presId="urn:microsoft.com/office/officeart/2005/8/layout/list1"/>
    <dgm:cxn modelId="{8FB0458E-D8ED-442F-998F-4E816128E643}" type="presParOf" srcId="{04362CD9-3BFC-4A73-B53F-059A2414E463}" destId="{ED60E477-963E-43A6-8568-D8D602F14E6B}" srcOrd="5" destOrd="0" presId="urn:microsoft.com/office/officeart/2005/8/layout/list1"/>
    <dgm:cxn modelId="{F33C703C-4E26-46C5-9304-3AA4EFB46175}" type="presParOf" srcId="{04362CD9-3BFC-4A73-B53F-059A2414E463}" destId="{883108E5-2E6D-4AA7-9B96-E1394EDAB260}" srcOrd="6" destOrd="0" presId="urn:microsoft.com/office/officeart/2005/8/layout/list1"/>
    <dgm:cxn modelId="{D765EF1F-B823-4998-85FB-73CAE79D4AF2}" type="presParOf" srcId="{04362CD9-3BFC-4A73-B53F-059A2414E463}" destId="{1B4FC91C-01B5-4A78-9B74-9642FC29EE52}" srcOrd="7" destOrd="0" presId="urn:microsoft.com/office/officeart/2005/8/layout/list1"/>
    <dgm:cxn modelId="{C0135A89-7057-49C3-940B-48845FF48B3D}" type="presParOf" srcId="{04362CD9-3BFC-4A73-B53F-059A2414E463}" destId="{F843341C-F7A9-41E0-AF35-71D84AAC135F}" srcOrd="8" destOrd="0" presId="urn:microsoft.com/office/officeart/2005/8/layout/list1"/>
    <dgm:cxn modelId="{FF476A8E-B17D-484C-AFE1-CE31C9C7232B}" type="presParOf" srcId="{F843341C-F7A9-41E0-AF35-71D84AAC135F}" destId="{2B1994D0-8990-4B58-A224-2C810651764C}" srcOrd="0" destOrd="0" presId="urn:microsoft.com/office/officeart/2005/8/layout/list1"/>
    <dgm:cxn modelId="{539782DC-62A7-4120-90EF-024562753708}" type="presParOf" srcId="{F843341C-F7A9-41E0-AF35-71D84AAC135F}" destId="{2BB5099C-FBD2-4114-A7D1-22A49DB516B9}" srcOrd="1" destOrd="0" presId="urn:microsoft.com/office/officeart/2005/8/layout/list1"/>
    <dgm:cxn modelId="{8E38FB41-C580-45BD-B9BC-A03C22B116AD}" type="presParOf" srcId="{04362CD9-3BFC-4A73-B53F-059A2414E463}" destId="{ECD6D8AF-34CD-4544-B8BD-2ACCF918594C}" srcOrd="9" destOrd="0" presId="urn:microsoft.com/office/officeart/2005/8/layout/list1"/>
    <dgm:cxn modelId="{9B6212A5-B578-4C99-B9DD-A45E6D158854}" type="presParOf" srcId="{04362CD9-3BFC-4A73-B53F-059A2414E463}" destId="{67A670D1-FB2D-489D-94B0-C9101A419750}" srcOrd="10" destOrd="0" presId="urn:microsoft.com/office/officeart/2005/8/layout/list1"/>
    <dgm:cxn modelId="{93329141-C3CE-409E-B99B-208AF566F7E0}" type="presParOf" srcId="{04362CD9-3BFC-4A73-B53F-059A2414E463}" destId="{967F1C90-C5CB-4815-AA76-0E46B15F171F}" srcOrd="11" destOrd="0" presId="urn:microsoft.com/office/officeart/2005/8/layout/list1"/>
    <dgm:cxn modelId="{A1965F00-19D3-4CA8-88DC-CF752EFE4DEC}" type="presParOf" srcId="{04362CD9-3BFC-4A73-B53F-059A2414E463}" destId="{FE448382-E6E1-4D31-8231-4858C62A0B6C}" srcOrd="12" destOrd="0" presId="urn:microsoft.com/office/officeart/2005/8/layout/list1"/>
    <dgm:cxn modelId="{33E755E7-4886-4D40-A981-ADBE60B09276}" type="presParOf" srcId="{FE448382-E6E1-4D31-8231-4858C62A0B6C}" destId="{98C0B365-E3C2-43FC-BEB2-9BFA93718214}" srcOrd="0" destOrd="0" presId="urn:microsoft.com/office/officeart/2005/8/layout/list1"/>
    <dgm:cxn modelId="{DFC61FFF-9D31-4DAC-9A23-B25BF30361A3}" type="presParOf" srcId="{FE448382-E6E1-4D31-8231-4858C62A0B6C}" destId="{94A5FD11-4F2B-4D57-9573-CE15B29C4B13}" srcOrd="1" destOrd="0" presId="urn:microsoft.com/office/officeart/2005/8/layout/list1"/>
    <dgm:cxn modelId="{27D8071A-B752-44C5-AE5A-491C9BB85F56}" type="presParOf" srcId="{04362CD9-3BFC-4A73-B53F-059A2414E463}" destId="{481FB538-A7AF-49DD-926C-ADC1EE300FE2}" srcOrd="13" destOrd="0" presId="urn:microsoft.com/office/officeart/2005/8/layout/list1"/>
    <dgm:cxn modelId="{722E776E-A6FB-45C7-86A4-951CEC0E1952}" type="presParOf" srcId="{04362CD9-3BFC-4A73-B53F-059A2414E463}" destId="{A3B01C1F-7877-4595-840A-783B1F3613DB}" srcOrd="14" destOrd="0" presId="urn:microsoft.com/office/officeart/2005/8/layout/list1"/>
    <dgm:cxn modelId="{406405A5-5944-4C19-832D-118742A81536}" type="presParOf" srcId="{04362CD9-3BFC-4A73-B53F-059A2414E463}" destId="{354373EC-5CD7-4F7F-B609-332C50788769}" srcOrd="15" destOrd="0" presId="urn:microsoft.com/office/officeart/2005/8/layout/list1"/>
    <dgm:cxn modelId="{25D486B6-48A3-4882-9320-45C5A45FD3F0}" type="presParOf" srcId="{04362CD9-3BFC-4A73-B53F-059A2414E463}" destId="{F5322AE4-EF66-447B-82E7-70B4EA2F4DE7}" srcOrd="16" destOrd="0" presId="urn:microsoft.com/office/officeart/2005/8/layout/list1"/>
    <dgm:cxn modelId="{5741E7BA-20D6-48E3-AFF9-1DA0A8BBA5EE}" type="presParOf" srcId="{F5322AE4-EF66-447B-82E7-70B4EA2F4DE7}" destId="{11A4230F-8C9A-4582-9707-02ADC0393F83}" srcOrd="0" destOrd="0" presId="urn:microsoft.com/office/officeart/2005/8/layout/list1"/>
    <dgm:cxn modelId="{0D668F0D-B311-446C-B822-70BB7F217604}" type="presParOf" srcId="{F5322AE4-EF66-447B-82E7-70B4EA2F4DE7}" destId="{F45EAE4F-8F93-41EA-A25F-2C9A981D16EB}" srcOrd="1" destOrd="0" presId="urn:microsoft.com/office/officeart/2005/8/layout/list1"/>
    <dgm:cxn modelId="{38AE5FC3-B572-417E-91F3-976BA252B70D}" type="presParOf" srcId="{04362CD9-3BFC-4A73-B53F-059A2414E463}" destId="{127E7C29-514D-4184-AFCC-E52B2F950356}" srcOrd="17" destOrd="0" presId="urn:microsoft.com/office/officeart/2005/8/layout/list1"/>
    <dgm:cxn modelId="{36CA6308-1A46-4C1F-98D4-685BA9E4448F}" type="presParOf" srcId="{04362CD9-3BFC-4A73-B53F-059A2414E463}" destId="{B300991B-B085-40BF-B984-CB4149C83ECF}" srcOrd="18" destOrd="0" presId="urn:microsoft.com/office/officeart/2005/8/layout/list1"/>
    <dgm:cxn modelId="{2D50E680-781E-4F2A-AD71-6349DCA32948}" type="presParOf" srcId="{04362CD9-3BFC-4A73-B53F-059A2414E463}" destId="{B4398CEA-1E33-45E0-A28B-CD07A66D6563}" srcOrd="19" destOrd="0" presId="urn:microsoft.com/office/officeart/2005/8/layout/list1"/>
    <dgm:cxn modelId="{16ED2B0B-3B1C-446A-91FF-45BDBA7C89D5}" type="presParOf" srcId="{04362CD9-3BFC-4A73-B53F-059A2414E463}" destId="{50F14DB1-BEF1-413C-9045-68C20CA37C4A}" srcOrd="20" destOrd="0" presId="urn:microsoft.com/office/officeart/2005/8/layout/list1"/>
    <dgm:cxn modelId="{EBE7B433-A526-4296-9ED4-065A1B36807D}" type="presParOf" srcId="{50F14DB1-BEF1-413C-9045-68C20CA37C4A}" destId="{EFE0B6A1-2421-4CC2-AC8D-35571906BB55}" srcOrd="0" destOrd="0" presId="urn:microsoft.com/office/officeart/2005/8/layout/list1"/>
    <dgm:cxn modelId="{36B5E3E1-1833-4ECC-A887-1047282ED2E4}" type="presParOf" srcId="{50F14DB1-BEF1-413C-9045-68C20CA37C4A}" destId="{15BCCCA7-652A-4FE6-A7D2-2B01BF7C7852}" srcOrd="1" destOrd="0" presId="urn:microsoft.com/office/officeart/2005/8/layout/list1"/>
    <dgm:cxn modelId="{1AC71E5D-91EF-4BAA-8A78-94138890A6B9}" type="presParOf" srcId="{04362CD9-3BFC-4A73-B53F-059A2414E463}" destId="{3441575B-9F67-4BE8-B376-581468BB006B}" srcOrd="21" destOrd="0" presId="urn:microsoft.com/office/officeart/2005/8/layout/list1"/>
    <dgm:cxn modelId="{5194918B-4E49-43A7-A253-6EE1C2CBE018}" type="presParOf" srcId="{04362CD9-3BFC-4A73-B53F-059A2414E463}" destId="{6A31EFFC-9347-4133-8580-147383AD1732}" srcOrd="22" destOrd="0" presId="urn:microsoft.com/office/officeart/2005/8/layout/list1"/>
    <dgm:cxn modelId="{BF50348D-1FC3-476A-BD17-4C575388DE77}" type="presParOf" srcId="{04362CD9-3BFC-4A73-B53F-059A2414E463}" destId="{E990D45E-50D9-4A02-9C2D-9538DDEEC12F}" srcOrd="23" destOrd="0" presId="urn:microsoft.com/office/officeart/2005/8/layout/list1"/>
    <dgm:cxn modelId="{AF8FFA2F-6380-44C8-8037-A50C13D393A5}" type="presParOf" srcId="{04362CD9-3BFC-4A73-B53F-059A2414E463}" destId="{2D189D34-32D4-45B0-8C31-5FACD2CA2FA8}" srcOrd="24" destOrd="0" presId="urn:microsoft.com/office/officeart/2005/8/layout/list1"/>
    <dgm:cxn modelId="{34D9FE3D-CB3A-4E8A-885B-627015501C0A}" type="presParOf" srcId="{2D189D34-32D4-45B0-8C31-5FACD2CA2FA8}" destId="{ECC21A7B-6B59-4894-B46E-70C2A1AF82BB}" srcOrd="0" destOrd="0" presId="urn:microsoft.com/office/officeart/2005/8/layout/list1"/>
    <dgm:cxn modelId="{B0683D40-A175-48B6-B5BB-85E9394E8114}" type="presParOf" srcId="{2D189D34-32D4-45B0-8C31-5FACD2CA2FA8}" destId="{F42866B1-06DD-4110-96A5-5F50A4683028}" srcOrd="1" destOrd="0" presId="urn:microsoft.com/office/officeart/2005/8/layout/list1"/>
    <dgm:cxn modelId="{9ACC8E3C-E7A0-4207-8B8B-639A82965EFB}" type="presParOf" srcId="{04362CD9-3BFC-4A73-B53F-059A2414E463}" destId="{9520949B-C4AA-48B0-9B89-6DE97BB4A1E5}" srcOrd="25" destOrd="0" presId="urn:microsoft.com/office/officeart/2005/8/layout/list1"/>
    <dgm:cxn modelId="{A8717E27-667B-4BEF-8CDA-3594473C5585}" type="presParOf" srcId="{04362CD9-3BFC-4A73-B53F-059A2414E463}" destId="{E7984E30-C32D-4885-8A03-146E006E01C9}" srcOrd="26" destOrd="0" presId="urn:microsoft.com/office/officeart/2005/8/layout/list1"/>
    <dgm:cxn modelId="{7EFDED99-7A05-4774-B891-8FDD412275C7}" type="presParOf" srcId="{04362CD9-3BFC-4A73-B53F-059A2414E463}" destId="{273D85EF-7A8F-4B63-BA1B-CA6D6E96D5E3}" srcOrd="27" destOrd="0" presId="urn:microsoft.com/office/officeart/2005/8/layout/list1"/>
    <dgm:cxn modelId="{389D95A2-4FAD-4A01-9A3F-CEEC64C61892}" type="presParOf" srcId="{04362CD9-3BFC-4A73-B53F-059A2414E463}" destId="{B0330CD1-4B57-4032-9E08-C950BB6B2F5F}" srcOrd="28" destOrd="0" presId="urn:microsoft.com/office/officeart/2005/8/layout/list1"/>
    <dgm:cxn modelId="{1EAB01AE-6561-4001-8097-D30A42989F08}" type="presParOf" srcId="{B0330CD1-4B57-4032-9E08-C950BB6B2F5F}" destId="{1F44CA8F-264D-4912-83A4-100921A9D088}" srcOrd="0" destOrd="0" presId="urn:microsoft.com/office/officeart/2005/8/layout/list1"/>
    <dgm:cxn modelId="{3F3AB1D0-1D37-4EAC-A1CA-6284BEB8ED26}" type="presParOf" srcId="{B0330CD1-4B57-4032-9E08-C950BB6B2F5F}" destId="{C60CC435-2DCE-4E4C-8EB7-1F4F9D6D1E48}" srcOrd="1" destOrd="0" presId="urn:microsoft.com/office/officeart/2005/8/layout/list1"/>
    <dgm:cxn modelId="{712F5697-6039-4DDE-9E8F-3D9C24E362B2}" type="presParOf" srcId="{04362CD9-3BFC-4A73-B53F-059A2414E463}" destId="{F40D56F6-0AF4-48A4-BF15-2AEEED08CD74}" srcOrd="29" destOrd="0" presId="urn:microsoft.com/office/officeart/2005/8/layout/list1"/>
    <dgm:cxn modelId="{045C63C6-9E48-4846-B3BD-2CEDF548B82D}" type="presParOf" srcId="{04362CD9-3BFC-4A73-B53F-059A2414E463}" destId="{C419CB26-62FB-4A99-B498-3519B6E1A53E}" srcOrd="3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79137F-A182-4DA2-BF5F-00F4F122ADF7}"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s-EC"/>
        </a:p>
      </dgm:t>
    </dgm:pt>
    <dgm:pt modelId="{BB5E14AA-4D03-4031-B184-C5B4B50B096F}">
      <dgm:prSet phldrT="[Texto]"/>
      <dgm:spPr/>
      <dgm:t>
        <a:bodyPr/>
        <a:lstStyle/>
        <a:p>
          <a:r>
            <a:rPr lang="es-EC" dirty="0" smtClean="0"/>
            <a:t>Objetivo General</a:t>
          </a:r>
          <a:endParaRPr lang="es-EC" dirty="0"/>
        </a:p>
      </dgm:t>
    </dgm:pt>
    <dgm:pt modelId="{06281EE3-3C15-449E-9721-A3F155AA0DB0}" type="parTrans" cxnId="{950F40EB-09A7-4232-A13C-08AE420EEBA2}">
      <dgm:prSet/>
      <dgm:spPr/>
      <dgm:t>
        <a:bodyPr/>
        <a:lstStyle/>
        <a:p>
          <a:endParaRPr lang="es-EC"/>
        </a:p>
      </dgm:t>
    </dgm:pt>
    <dgm:pt modelId="{0A7D8076-4437-4899-860F-0B1CC4EC75D5}" type="sibTrans" cxnId="{950F40EB-09A7-4232-A13C-08AE420EEBA2}">
      <dgm:prSet/>
      <dgm:spPr/>
      <dgm:t>
        <a:bodyPr/>
        <a:lstStyle/>
        <a:p>
          <a:endParaRPr lang="es-EC"/>
        </a:p>
      </dgm:t>
    </dgm:pt>
    <dgm:pt modelId="{753A8624-D3A9-45CD-863C-175C0D40192D}">
      <dgm:prSet phldrT="[Texto]"/>
      <dgm:spPr/>
      <dgm:t>
        <a:bodyPr/>
        <a:lstStyle/>
        <a:p>
          <a:pPr algn="just"/>
          <a:r>
            <a:rPr lang="es-EC" dirty="0" smtClean="0"/>
            <a:t>Proponer un ambiente virtual empleando software libre y comercial para realizar una fase previa a los entrenamientos realizados en los cursos de ESCICA.</a:t>
          </a:r>
          <a:endParaRPr lang="es-EC" dirty="0"/>
        </a:p>
      </dgm:t>
    </dgm:pt>
    <dgm:pt modelId="{A8E8C339-5531-49A8-9048-C3BB0F1A0E61}" type="parTrans" cxnId="{3B7AE562-3305-4795-BB57-9B5B4B741C20}">
      <dgm:prSet/>
      <dgm:spPr/>
      <dgm:t>
        <a:bodyPr/>
        <a:lstStyle/>
        <a:p>
          <a:endParaRPr lang="es-EC"/>
        </a:p>
      </dgm:t>
    </dgm:pt>
    <dgm:pt modelId="{0CAD4A98-4B15-4F15-9E4B-97FFA9B9EE42}" type="sibTrans" cxnId="{3B7AE562-3305-4795-BB57-9B5B4B741C20}">
      <dgm:prSet/>
      <dgm:spPr/>
      <dgm:t>
        <a:bodyPr/>
        <a:lstStyle/>
        <a:p>
          <a:endParaRPr lang="es-EC"/>
        </a:p>
      </dgm:t>
    </dgm:pt>
    <dgm:pt modelId="{2B465B6B-CDD7-47EA-82C1-AD7371ACED7E}" type="pres">
      <dgm:prSet presAssocID="{B579137F-A182-4DA2-BF5F-00F4F122ADF7}" presName="Name0" presStyleCnt="0">
        <dgm:presLayoutVars>
          <dgm:dir/>
          <dgm:animLvl val="lvl"/>
          <dgm:resizeHandles val="exact"/>
        </dgm:presLayoutVars>
      </dgm:prSet>
      <dgm:spPr/>
      <dgm:t>
        <a:bodyPr/>
        <a:lstStyle/>
        <a:p>
          <a:endParaRPr lang="es-EC"/>
        </a:p>
      </dgm:t>
    </dgm:pt>
    <dgm:pt modelId="{4AF776E9-3E54-4A42-B36A-CEA86FEC887C}" type="pres">
      <dgm:prSet presAssocID="{BB5E14AA-4D03-4031-B184-C5B4B50B096F}" presName="composite" presStyleCnt="0"/>
      <dgm:spPr/>
    </dgm:pt>
    <dgm:pt modelId="{FC9455A4-7C24-44F5-ABC5-C61DE80A3ACE}" type="pres">
      <dgm:prSet presAssocID="{BB5E14AA-4D03-4031-B184-C5B4B50B096F}" presName="parTx" presStyleLbl="alignNode1" presStyleIdx="0" presStyleCnt="1">
        <dgm:presLayoutVars>
          <dgm:chMax val="0"/>
          <dgm:chPref val="0"/>
          <dgm:bulletEnabled val="1"/>
        </dgm:presLayoutVars>
      </dgm:prSet>
      <dgm:spPr/>
      <dgm:t>
        <a:bodyPr/>
        <a:lstStyle/>
        <a:p>
          <a:endParaRPr lang="es-EC"/>
        </a:p>
      </dgm:t>
    </dgm:pt>
    <dgm:pt modelId="{902E9B63-1F8B-4CE5-A79B-3C4B9E71598C}" type="pres">
      <dgm:prSet presAssocID="{BB5E14AA-4D03-4031-B184-C5B4B50B096F}" presName="desTx" presStyleLbl="alignAccFollowNode1" presStyleIdx="0" presStyleCnt="1">
        <dgm:presLayoutVars>
          <dgm:bulletEnabled val="1"/>
        </dgm:presLayoutVars>
      </dgm:prSet>
      <dgm:spPr/>
      <dgm:t>
        <a:bodyPr/>
        <a:lstStyle/>
        <a:p>
          <a:endParaRPr lang="es-EC"/>
        </a:p>
      </dgm:t>
    </dgm:pt>
  </dgm:ptLst>
  <dgm:cxnLst>
    <dgm:cxn modelId="{6CC3EAFD-96EB-4D94-AFCB-A5F9D5B37A45}" type="presOf" srcId="{B579137F-A182-4DA2-BF5F-00F4F122ADF7}" destId="{2B465B6B-CDD7-47EA-82C1-AD7371ACED7E}" srcOrd="0" destOrd="0" presId="urn:microsoft.com/office/officeart/2005/8/layout/hList1"/>
    <dgm:cxn modelId="{3B7AE562-3305-4795-BB57-9B5B4B741C20}" srcId="{BB5E14AA-4D03-4031-B184-C5B4B50B096F}" destId="{753A8624-D3A9-45CD-863C-175C0D40192D}" srcOrd="0" destOrd="0" parTransId="{A8E8C339-5531-49A8-9048-C3BB0F1A0E61}" sibTransId="{0CAD4A98-4B15-4F15-9E4B-97FFA9B9EE42}"/>
    <dgm:cxn modelId="{56FED752-FDB7-47D9-858B-DCDFAA341102}" type="presOf" srcId="{753A8624-D3A9-45CD-863C-175C0D40192D}" destId="{902E9B63-1F8B-4CE5-A79B-3C4B9E71598C}" srcOrd="0" destOrd="0" presId="urn:microsoft.com/office/officeart/2005/8/layout/hList1"/>
    <dgm:cxn modelId="{950F40EB-09A7-4232-A13C-08AE420EEBA2}" srcId="{B579137F-A182-4DA2-BF5F-00F4F122ADF7}" destId="{BB5E14AA-4D03-4031-B184-C5B4B50B096F}" srcOrd="0" destOrd="0" parTransId="{06281EE3-3C15-449E-9721-A3F155AA0DB0}" sibTransId="{0A7D8076-4437-4899-860F-0B1CC4EC75D5}"/>
    <dgm:cxn modelId="{1F64B66F-793D-4139-BDCB-BD9ADB4AC6C8}" type="presOf" srcId="{BB5E14AA-4D03-4031-B184-C5B4B50B096F}" destId="{FC9455A4-7C24-44F5-ABC5-C61DE80A3ACE}" srcOrd="0" destOrd="0" presId="urn:microsoft.com/office/officeart/2005/8/layout/hList1"/>
    <dgm:cxn modelId="{582900A9-DC14-4C43-96BB-A0D85FFB46E6}" type="presParOf" srcId="{2B465B6B-CDD7-47EA-82C1-AD7371ACED7E}" destId="{4AF776E9-3E54-4A42-B36A-CEA86FEC887C}" srcOrd="0" destOrd="0" presId="urn:microsoft.com/office/officeart/2005/8/layout/hList1"/>
    <dgm:cxn modelId="{E69AF4D9-7636-4D10-B685-3136215EDF5A}" type="presParOf" srcId="{4AF776E9-3E54-4A42-B36A-CEA86FEC887C}" destId="{FC9455A4-7C24-44F5-ABC5-C61DE80A3ACE}" srcOrd="0" destOrd="0" presId="urn:microsoft.com/office/officeart/2005/8/layout/hList1"/>
    <dgm:cxn modelId="{E8AC4C8C-833C-4139-8821-7A9FD88AD257}" type="presParOf" srcId="{4AF776E9-3E54-4A42-B36A-CEA86FEC887C}" destId="{902E9B63-1F8B-4CE5-A79B-3C4B9E71598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084C0F5-7252-4586-8C77-696A5BF02AEB}"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s-EC"/>
        </a:p>
      </dgm:t>
    </dgm:pt>
    <dgm:pt modelId="{F8771567-0446-4FBA-A32F-A34DC5A7E62F}">
      <dgm:prSet phldrT="[Texto]" custT="1"/>
      <dgm:spPr/>
      <dgm:t>
        <a:bodyPr/>
        <a:lstStyle/>
        <a:p>
          <a:r>
            <a:rPr lang="es-EC" sz="3600" dirty="0" smtClean="0"/>
            <a:t>Objetivos</a:t>
          </a:r>
          <a:r>
            <a:rPr lang="es-EC" sz="2800" dirty="0" smtClean="0"/>
            <a:t> </a:t>
          </a:r>
          <a:r>
            <a:rPr lang="es-EC" sz="3600" dirty="0" smtClean="0"/>
            <a:t>Específicos</a:t>
          </a:r>
          <a:endParaRPr lang="es-EC" sz="2800" dirty="0"/>
        </a:p>
      </dgm:t>
    </dgm:pt>
    <dgm:pt modelId="{99D9881B-78DE-4599-81BC-2FE7FAA038D3}" type="parTrans" cxnId="{A0880E88-32B8-460A-9C2D-338299D96589}">
      <dgm:prSet/>
      <dgm:spPr/>
      <dgm:t>
        <a:bodyPr/>
        <a:lstStyle/>
        <a:p>
          <a:endParaRPr lang="es-EC"/>
        </a:p>
      </dgm:t>
    </dgm:pt>
    <dgm:pt modelId="{3E6E7FF2-6E65-4075-AD91-D2B36BE302DA}" type="sibTrans" cxnId="{A0880E88-32B8-460A-9C2D-338299D96589}">
      <dgm:prSet/>
      <dgm:spPr/>
      <dgm:t>
        <a:bodyPr/>
        <a:lstStyle/>
        <a:p>
          <a:endParaRPr lang="es-EC"/>
        </a:p>
      </dgm:t>
    </dgm:pt>
    <dgm:pt modelId="{63FC5E55-23C3-4FF6-AA85-3B334554C6EA}">
      <dgm:prSet phldrT="[Texto]"/>
      <dgm:spPr/>
      <dgm:t>
        <a:bodyPr/>
        <a:lstStyle/>
        <a:p>
          <a:pPr algn="just"/>
          <a:r>
            <a:rPr lang="es-EC" dirty="0" smtClean="0"/>
            <a:t>Estudiar las capacidades del simulador de realidad virtual y su empleo en la aplicación de procedimientos de seguridad al interior de un buque.</a:t>
          </a:r>
          <a:endParaRPr lang="es-EC" dirty="0"/>
        </a:p>
      </dgm:t>
    </dgm:pt>
    <dgm:pt modelId="{5828BE93-F4E2-40BB-8880-C5FC394B3377}" type="parTrans" cxnId="{3F864F7D-A211-4AE1-A859-FB50F5726AAD}">
      <dgm:prSet/>
      <dgm:spPr/>
      <dgm:t>
        <a:bodyPr/>
        <a:lstStyle/>
        <a:p>
          <a:endParaRPr lang="es-EC"/>
        </a:p>
      </dgm:t>
    </dgm:pt>
    <dgm:pt modelId="{5BD26B41-FFDE-4424-B719-93D0FD48AE9C}" type="sibTrans" cxnId="{3F864F7D-A211-4AE1-A859-FB50F5726AAD}">
      <dgm:prSet/>
      <dgm:spPr/>
      <dgm:t>
        <a:bodyPr/>
        <a:lstStyle/>
        <a:p>
          <a:endParaRPr lang="es-EC"/>
        </a:p>
      </dgm:t>
    </dgm:pt>
    <dgm:pt modelId="{6BEF5B14-0465-4B16-9722-07F189EA73D5}">
      <dgm:prSet phldrT="[Texto]"/>
      <dgm:spPr/>
      <dgm:t>
        <a:bodyPr/>
        <a:lstStyle/>
        <a:p>
          <a:pPr algn="just"/>
          <a:r>
            <a:rPr lang="es-EC" dirty="0" smtClean="0"/>
            <a:t>Estudiar los procedimientos de control de incendios y control de averías que se dictan en la Escuela contra incendios y control de averías (ESCICA) y su aplicación a bordo de la unidades navales.</a:t>
          </a:r>
          <a:endParaRPr lang="es-EC" dirty="0"/>
        </a:p>
      </dgm:t>
    </dgm:pt>
    <dgm:pt modelId="{6DA18E43-9DF7-4232-9DBC-D7EBB6BDB2C5}" type="parTrans" cxnId="{B797C8FE-377E-4CFF-9EF6-D9B1C1F308C7}">
      <dgm:prSet/>
      <dgm:spPr/>
      <dgm:t>
        <a:bodyPr/>
        <a:lstStyle/>
        <a:p>
          <a:endParaRPr lang="es-EC"/>
        </a:p>
      </dgm:t>
    </dgm:pt>
    <dgm:pt modelId="{149CBD18-7A11-4002-9174-4B424CBBBCB9}" type="sibTrans" cxnId="{B797C8FE-377E-4CFF-9EF6-D9B1C1F308C7}">
      <dgm:prSet/>
      <dgm:spPr/>
      <dgm:t>
        <a:bodyPr/>
        <a:lstStyle/>
        <a:p>
          <a:endParaRPr lang="es-EC"/>
        </a:p>
      </dgm:t>
    </dgm:pt>
    <dgm:pt modelId="{0C6929F8-212E-45AB-83B4-5E184EE6A3C3}">
      <dgm:prSet phldrT="[Texto]"/>
      <dgm:spPr/>
      <dgm:t>
        <a:bodyPr/>
        <a:lstStyle/>
        <a:p>
          <a:pPr algn="just"/>
          <a:r>
            <a:rPr lang="es-EC" dirty="0" smtClean="0"/>
            <a:t>Diseñar un simulador virtual prototipo para ser incorporado dentro de los cursos contra incendios y control de averías que se dictan en ESCICA</a:t>
          </a:r>
          <a:endParaRPr lang="es-EC" dirty="0"/>
        </a:p>
      </dgm:t>
    </dgm:pt>
    <dgm:pt modelId="{071E587C-D54C-4A66-8083-85F8A609FA9E}" type="parTrans" cxnId="{7C504869-67DD-4A37-8A3B-F24BB7A00DB2}">
      <dgm:prSet/>
      <dgm:spPr/>
    </dgm:pt>
    <dgm:pt modelId="{D7120222-41A6-4DB6-9B31-085C586A563E}" type="sibTrans" cxnId="{7C504869-67DD-4A37-8A3B-F24BB7A00DB2}">
      <dgm:prSet/>
      <dgm:spPr/>
    </dgm:pt>
    <dgm:pt modelId="{5ACF9A0D-83FD-4515-A7F8-2FAEF82EEB2E}">
      <dgm:prSet phldrT="[Texto]"/>
      <dgm:spPr/>
      <dgm:t>
        <a:bodyPr/>
        <a:lstStyle/>
        <a:p>
          <a:pPr algn="just"/>
          <a:r>
            <a:rPr lang="es-EC" dirty="0" smtClean="0"/>
            <a:t>Realizar un  procedimiento de manejo ambiental y de seguridad acorde con la legislación vigente del país, para desarrollar con seguridad cada una de las actividades propuesta para el entrenamiento del personal y el cumplimiento del cuidado ambiental en ESCICA.</a:t>
          </a:r>
          <a:endParaRPr lang="es-EC" dirty="0"/>
        </a:p>
      </dgm:t>
    </dgm:pt>
    <dgm:pt modelId="{5175FA2A-36DF-45F9-B241-40C596C06009}" type="parTrans" cxnId="{523E70C0-EF01-4DD0-953F-8DF257F312E0}">
      <dgm:prSet/>
      <dgm:spPr/>
    </dgm:pt>
    <dgm:pt modelId="{B4AC84B9-6F5C-4852-9920-6A7092281028}" type="sibTrans" cxnId="{523E70C0-EF01-4DD0-953F-8DF257F312E0}">
      <dgm:prSet/>
      <dgm:spPr/>
    </dgm:pt>
    <dgm:pt modelId="{824250EC-C2B0-41F0-8A06-5D067E8768D8}" type="pres">
      <dgm:prSet presAssocID="{D084C0F5-7252-4586-8C77-696A5BF02AEB}" presName="Name0" presStyleCnt="0">
        <dgm:presLayoutVars>
          <dgm:dir/>
          <dgm:animLvl val="lvl"/>
          <dgm:resizeHandles val="exact"/>
        </dgm:presLayoutVars>
      </dgm:prSet>
      <dgm:spPr/>
      <dgm:t>
        <a:bodyPr/>
        <a:lstStyle/>
        <a:p>
          <a:endParaRPr lang="es-EC"/>
        </a:p>
      </dgm:t>
    </dgm:pt>
    <dgm:pt modelId="{0360E91E-3C32-4419-9509-EEDED2D67609}" type="pres">
      <dgm:prSet presAssocID="{F8771567-0446-4FBA-A32F-A34DC5A7E62F}" presName="composite" presStyleCnt="0"/>
      <dgm:spPr/>
    </dgm:pt>
    <dgm:pt modelId="{432963AF-BBC8-453E-B29A-4EAE9116D71F}" type="pres">
      <dgm:prSet presAssocID="{F8771567-0446-4FBA-A32F-A34DC5A7E62F}" presName="parTx" presStyleLbl="alignNode1" presStyleIdx="0" presStyleCnt="1">
        <dgm:presLayoutVars>
          <dgm:chMax val="0"/>
          <dgm:chPref val="0"/>
          <dgm:bulletEnabled val="1"/>
        </dgm:presLayoutVars>
      </dgm:prSet>
      <dgm:spPr/>
      <dgm:t>
        <a:bodyPr/>
        <a:lstStyle/>
        <a:p>
          <a:endParaRPr lang="es-EC"/>
        </a:p>
      </dgm:t>
    </dgm:pt>
    <dgm:pt modelId="{9F0C321C-B2FD-4723-A5CB-01978D997452}" type="pres">
      <dgm:prSet presAssocID="{F8771567-0446-4FBA-A32F-A34DC5A7E62F}" presName="desTx" presStyleLbl="alignAccFollowNode1" presStyleIdx="0" presStyleCnt="1">
        <dgm:presLayoutVars>
          <dgm:bulletEnabled val="1"/>
        </dgm:presLayoutVars>
      </dgm:prSet>
      <dgm:spPr/>
      <dgm:t>
        <a:bodyPr/>
        <a:lstStyle/>
        <a:p>
          <a:endParaRPr lang="es-EC"/>
        </a:p>
      </dgm:t>
    </dgm:pt>
  </dgm:ptLst>
  <dgm:cxnLst>
    <dgm:cxn modelId="{07DEEA3E-F6FC-4AB8-BCCA-843C732A37A4}" type="presOf" srcId="{5ACF9A0D-83FD-4515-A7F8-2FAEF82EEB2E}" destId="{9F0C321C-B2FD-4723-A5CB-01978D997452}" srcOrd="0" destOrd="3" presId="urn:microsoft.com/office/officeart/2005/8/layout/hList1"/>
    <dgm:cxn modelId="{605C9460-B9A9-42D7-A2BF-4EC2BA860484}" type="presOf" srcId="{6BEF5B14-0465-4B16-9722-07F189EA73D5}" destId="{9F0C321C-B2FD-4723-A5CB-01978D997452}" srcOrd="0" destOrd="0" presId="urn:microsoft.com/office/officeart/2005/8/layout/hList1"/>
    <dgm:cxn modelId="{523E70C0-EF01-4DD0-953F-8DF257F312E0}" srcId="{F8771567-0446-4FBA-A32F-A34DC5A7E62F}" destId="{5ACF9A0D-83FD-4515-A7F8-2FAEF82EEB2E}" srcOrd="3" destOrd="0" parTransId="{5175FA2A-36DF-45F9-B241-40C596C06009}" sibTransId="{B4AC84B9-6F5C-4852-9920-6A7092281028}"/>
    <dgm:cxn modelId="{4CE9A8EC-00A9-448B-B2FA-C53C08289A66}" type="presOf" srcId="{F8771567-0446-4FBA-A32F-A34DC5A7E62F}" destId="{432963AF-BBC8-453E-B29A-4EAE9116D71F}" srcOrd="0" destOrd="0" presId="urn:microsoft.com/office/officeart/2005/8/layout/hList1"/>
    <dgm:cxn modelId="{524A1658-DB4F-415A-B1B3-A381C1A12B5C}" type="presOf" srcId="{0C6929F8-212E-45AB-83B4-5E184EE6A3C3}" destId="{9F0C321C-B2FD-4723-A5CB-01978D997452}" srcOrd="0" destOrd="2" presId="urn:microsoft.com/office/officeart/2005/8/layout/hList1"/>
    <dgm:cxn modelId="{3F864F7D-A211-4AE1-A859-FB50F5726AAD}" srcId="{F8771567-0446-4FBA-A32F-A34DC5A7E62F}" destId="{63FC5E55-23C3-4FF6-AA85-3B334554C6EA}" srcOrd="1" destOrd="0" parTransId="{5828BE93-F4E2-40BB-8880-C5FC394B3377}" sibTransId="{5BD26B41-FFDE-4424-B719-93D0FD48AE9C}"/>
    <dgm:cxn modelId="{B797C8FE-377E-4CFF-9EF6-D9B1C1F308C7}" srcId="{F8771567-0446-4FBA-A32F-A34DC5A7E62F}" destId="{6BEF5B14-0465-4B16-9722-07F189EA73D5}" srcOrd="0" destOrd="0" parTransId="{6DA18E43-9DF7-4232-9DBC-D7EBB6BDB2C5}" sibTransId="{149CBD18-7A11-4002-9174-4B424CBBBCB9}"/>
    <dgm:cxn modelId="{7C504869-67DD-4A37-8A3B-F24BB7A00DB2}" srcId="{F8771567-0446-4FBA-A32F-A34DC5A7E62F}" destId="{0C6929F8-212E-45AB-83B4-5E184EE6A3C3}" srcOrd="2" destOrd="0" parTransId="{071E587C-D54C-4A66-8083-85F8A609FA9E}" sibTransId="{D7120222-41A6-4DB6-9B31-085C586A563E}"/>
    <dgm:cxn modelId="{A0880E88-32B8-460A-9C2D-338299D96589}" srcId="{D084C0F5-7252-4586-8C77-696A5BF02AEB}" destId="{F8771567-0446-4FBA-A32F-A34DC5A7E62F}" srcOrd="0" destOrd="0" parTransId="{99D9881B-78DE-4599-81BC-2FE7FAA038D3}" sibTransId="{3E6E7FF2-6E65-4075-AD91-D2B36BE302DA}"/>
    <dgm:cxn modelId="{6ADF7C90-24F8-4A71-9447-5A11432DFCC9}" type="presOf" srcId="{D084C0F5-7252-4586-8C77-696A5BF02AEB}" destId="{824250EC-C2B0-41F0-8A06-5D067E8768D8}" srcOrd="0" destOrd="0" presId="urn:microsoft.com/office/officeart/2005/8/layout/hList1"/>
    <dgm:cxn modelId="{A4559542-27FD-4982-86A0-7E700C7A0264}" type="presOf" srcId="{63FC5E55-23C3-4FF6-AA85-3B334554C6EA}" destId="{9F0C321C-B2FD-4723-A5CB-01978D997452}" srcOrd="0" destOrd="1" presId="urn:microsoft.com/office/officeart/2005/8/layout/hList1"/>
    <dgm:cxn modelId="{C27842A3-2A0F-484E-88C7-03C02D945794}" type="presParOf" srcId="{824250EC-C2B0-41F0-8A06-5D067E8768D8}" destId="{0360E91E-3C32-4419-9509-EEDED2D67609}" srcOrd="0" destOrd="0" presId="urn:microsoft.com/office/officeart/2005/8/layout/hList1"/>
    <dgm:cxn modelId="{F202B64A-DACA-4884-9D3F-DCF755C424E2}" type="presParOf" srcId="{0360E91E-3C32-4419-9509-EEDED2D67609}" destId="{432963AF-BBC8-453E-B29A-4EAE9116D71F}" srcOrd="0" destOrd="0" presId="urn:microsoft.com/office/officeart/2005/8/layout/hList1"/>
    <dgm:cxn modelId="{7B9D91BD-FFE5-433C-9FBC-CE765EB99470}" type="presParOf" srcId="{0360E91E-3C32-4419-9509-EEDED2D67609}" destId="{9F0C321C-B2FD-4723-A5CB-01978D99745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0D5C65-A367-4927-8894-C41EE49337A8}" type="doc">
      <dgm:prSet loTypeId="urn:microsoft.com/office/officeart/2005/8/layout/chevron1" loCatId="process" qsTypeId="urn:microsoft.com/office/officeart/2005/8/quickstyle/simple1" qsCatId="simple" csTypeId="urn:microsoft.com/office/officeart/2005/8/colors/accent0_3" csCatId="mainScheme" phldr="1"/>
      <dgm:spPr/>
    </dgm:pt>
    <dgm:pt modelId="{2EDD7144-43DF-4C75-8DA5-64876962BB0F}">
      <dgm:prSet phldrT="[Texto]"/>
      <dgm:spPr/>
      <dgm:t>
        <a:bodyPr/>
        <a:lstStyle/>
        <a:p>
          <a:r>
            <a:rPr lang="es-EC" dirty="0" smtClean="0"/>
            <a:t>Entorno virtual</a:t>
          </a:r>
          <a:endParaRPr lang="es-EC" dirty="0"/>
        </a:p>
      </dgm:t>
    </dgm:pt>
    <dgm:pt modelId="{AF820508-FB83-4EE9-B125-8C24F784C809}" type="parTrans" cxnId="{FFD083C4-D796-460B-B00C-FC76ADC2EBD9}">
      <dgm:prSet/>
      <dgm:spPr/>
      <dgm:t>
        <a:bodyPr/>
        <a:lstStyle/>
        <a:p>
          <a:endParaRPr lang="es-EC"/>
        </a:p>
      </dgm:t>
    </dgm:pt>
    <dgm:pt modelId="{FCEA86A3-380A-4D5F-AD1F-6B9058CF68C4}" type="sibTrans" cxnId="{FFD083C4-D796-460B-B00C-FC76ADC2EBD9}">
      <dgm:prSet/>
      <dgm:spPr/>
      <dgm:t>
        <a:bodyPr/>
        <a:lstStyle/>
        <a:p>
          <a:endParaRPr lang="es-EC"/>
        </a:p>
      </dgm:t>
    </dgm:pt>
    <dgm:pt modelId="{ACAE9817-A559-4042-9B2D-A2C907402487}">
      <dgm:prSet phldrT="[Texto]"/>
      <dgm:spPr/>
      <dgm:t>
        <a:bodyPr/>
        <a:lstStyle/>
        <a:p>
          <a:r>
            <a:rPr lang="es-EC" dirty="0" smtClean="0"/>
            <a:t>Simulador táctico</a:t>
          </a:r>
          <a:endParaRPr lang="es-EC" dirty="0"/>
        </a:p>
      </dgm:t>
    </dgm:pt>
    <dgm:pt modelId="{A1965A33-B8C1-4CAE-B664-A370E7DFEB8D}" type="parTrans" cxnId="{65C16ADE-785E-40D3-9930-5A5D6E2AD000}">
      <dgm:prSet/>
      <dgm:spPr/>
      <dgm:t>
        <a:bodyPr/>
        <a:lstStyle/>
        <a:p>
          <a:endParaRPr lang="es-EC"/>
        </a:p>
      </dgm:t>
    </dgm:pt>
    <dgm:pt modelId="{19B21654-160D-421D-9D74-AEB0956928A5}" type="sibTrans" cxnId="{65C16ADE-785E-40D3-9930-5A5D6E2AD000}">
      <dgm:prSet/>
      <dgm:spPr/>
      <dgm:t>
        <a:bodyPr/>
        <a:lstStyle/>
        <a:p>
          <a:endParaRPr lang="es-EC"/>
        </a:p>
      </dgm:t>
    </dgm:pt>
    <dgm:pt modelId="{0702FB8B-9701-4BE6-8797-251F80C472B1}">
      <dgm:prSet phldrT="[Texto]"/>
      <dgm:spPr/>
      <dgm:t>
        <a:bodyPr/>
        <a:lstStyle/>
        <a:p>
          <a:r>
            <a:rPr lang="es-EC" dirty="0" smtClean="0"/>
            <a:t>Formación al personal de la Armada del Ecuador</a:t>
          </a:r>
          <a:endParaRPr lang="es-EC" dirty="0"/>
        </a:p>
      </dgm:t>
    </dgm:pt>
    <dgm:pt modelId="{F60DF76C-EBDE-4DF4-AB21-F8C45D8B559E}" type="parTrans" cxnId="{0F748BF7-B4A7-423F-8CE7-909940879881}">
      <dgm:prSet/>
      <dgm:spPr/>
      <dgm:t>
        <a:bodyPr/>
        <a:lstStyle/>
        <a:p>
          <a:endParaRPr lang="es-EC"/>
        </a:p>
      </dgm:t>
    </dgm:pt>
    <dgm:pt modelId="{9176C3E6-6470-4554-A31C-6F0EE51DC5DF}" type="sibTrans" cxnId="{0F748BF7-B4A7-423F-8CE7-909940879881}">
      <dgm:prSet/>
      <dgm:spPr/>
      <dgm:t>
        <a:bodyPr/>
        <a:lstStyle/>
        <a:p>
          <a:endParaRPr lang="es-EC"/>
        </a:p>
      </dgm:t>
    </dgm:pt>
    <dgm:pt modelId="{A43C2240-0044-4B99-AE98-F6DF671DEB05}" type="pres">
      <dgm:prSet presAssocID="{230D5C65-A367-4927-8894-C41EE49337A8}" presName="Name0" presStyleCnt="0">
        <dgm:presLayoutVars>
          <dgm:dir/>
          <dgm:animLvl val="lvl"/>
          <dgm:resizeHandles val="exact"/>
        </dgm:presLayoutVars>
      </dgm:prSet>
      <dgm:spPr/>
    </dgm:pt>
    <dgm:pt modelId="{32FF0FEC-AADF-4FC0-8198-7560C1B1C997}" type="pres">
      <dgm:prSet presAssocID="{2EDD7144-43DF-4C75-8DA5-64876962BB0F}" presName="parTxOnly" presStyleLbl="node1" presStyleIdx="0" presStyleCnt="3">
        <dgm:presLayoutVars>
          <dgm:chMax val="0"/>
          <dgm:chPref val="0"/>
          <dgm:bulletEnabled val="1"/>
        </dgm:presLayoutVars>
      </dgm:prSet>
      <dgm:spPr/>
      <dgm:t>
        <a:bodyPr/>
        <a:lstStyle/>
        <a:p>
          <a:endParaRPr lang="es-EC"/>
        </a:p>
      </dgm:t>
    </dgm:pt>
    <dgm:pt modelId="{E7D2AB18-036A-432B-BC07-683A1825A42F}" type="pres">
      <dgm:prSet presAssocID="{FCEA86A3-380A-4D5F-AD1F-6B9058CF68C4}" presName="parTxOnlySpace" presStyleCnt="0"/>
      <dgm:spPr/>
    </dgm:pt>
    <dgm:pt modelId="{1AE48F16-48B5-4A23-B4DA-436F62C17CA7}" type="pres">
      <dgm:prSet presAssocID="{ACAE9817-A559-4042-9B2D-A2C907402487}" presName="parTxOnly" presStyleLbl="node1" presStyleIdx="1" presStyleCnt="3">
        <dgm:presLayoutVars>
          <dgm:chMax val="0"/>
          <dgm:chPref val="0"/>
          <dgm:bulletEnabled val="1"/>
        </dgm:presLayoutVars>
      </dgm:prSet>
      <dgm:spPr/>
      <dgm:t>
        <a:bodyPr/>
        <a:lstStyle/>
        <a:p>
          <a:endParaRPr lang="es-EC"/>
        </a:p>
      </dgm:t>
    </dgm:pt>
    <dgm:pt modelId="{5B388751-64B7-49EA-92FD-48B24B20641A}" type="pres">
      <dgm:prSet presAssocID="{19B21654-160D-421D-9D74-AEB0956928A5}" presName="parTxOnlySpace" presStyleCnt="0"/>
      <dgm:spPr/>
    </dgm:pt>
    <dgm:pt modelId="{8CE7C93C-2D0D-471B-A0EB-4C31148AF89F}" type="pres">
      <dgm:prSet presAssocID="{0702FB8B-9701-4BE6-8797-251F80C472B1}" presName="parTxOnly" presStyleLbl="node1" presStyleIdx="2" presStyleCnt="3">
        <dgm:presLayoutVars>
          <dgm:chMax val="0"/>
          <dgm:chPref val="0"/>
          <dgm:bulletEnabled val="1"/>
        </dgm:presLayoutVars>
      </dgm:prSet>
      <dgm:spPr/>
      <dgm:t>
        <a:bodyPr/>
        <a:lstStyle/>
        <a:p>
          <a:endParaRPr lang="es-EC"/>
        </a:p>
      </dgm:t>
    </dgm:pt>
  </dgm:ptLst>
  <dgm:cxnLst>
    <dgm:cxn modelId="{7E6CFD6B-183F-4096-A743-9DD60023A29F}" type="presOf" srcId="{ACAE9817-A559-4042-9B2D-A2C907402487}" destId="{1AE48F16-48B5-4A23-B4DA-436F62C17CA7}" srcOrd="0" destOrd="0" presId="urn:microsoft.com/office/officeart/2005/8/layout/chevron1"/>
    <dgm:cxn modelId="{F903F577-1A85-495A-A171-0B4276507BA0}" type="presOf" srcId="{0702FB8B-9701-4BE6-8797-251F80C472B1}" destId="{8CE7C93C-2D0D-471B-A0EB-4C31148AF89F}" srcOrd="0" destOrd="0" presId="urn:microsoft.com/office/officeart/2005/8/layout/chevron1"/>
    <dgm:cxn modelId="{060E738C-B380-4FC6-9C16-908B61E41582}" type="presOf" srcId="{230D5C65-A367-4927-8894-C41EE49337A8}" destId="{A43C2240-0044-4B99-AE98-F6DF671DEB05}" srcOrd="0" destOrd="0" presId="urn:microsoft.com/office/officeart/2005/8/layout/chevron1"/>
    <dgm:cxn modelId="{FFD083C4-D796-460B-B00C-FC76ADC2EBD9}" srcId="{230D5C65-A367-4927-8894-C41EE49337A8}" destId="{2EDD7144-43DF-4C75-8DA5-64876962BB0F}" srcOrd="0" destOrd="0" parTransId="{AF820508-FB83-4EE9-B125-8C24F784C809}" sibTransId="{FCEA86A3-380A-4D5F-AD1F-6B9058CF68C4}"/>
    <dgm:cxn modelId="{65C16ADE-785E-40D3-9930-5A5D6E2AD000}" srcId="{230D5C65-A367-4927-8894-C41EE49337A8}" destId="{ACAE9817-A559-4042-9B2D-A2C907402487}" srcOrd="1" destOrd="0" parTransId="{A1965A33-B8C1-4CAE-B664-A370E7DFEB8D}" sibTransId="{19B21654-160D-421D-9D74-AEB0956928A5}"/>
    <dgm:cxn modelId="{F02E2DB8-011A-4509-976B-088E5CE2A72A}" type="presOf" srcId="{2EDD7144-43DF-4C75-8DA5-64876962BB0F}" destId="{32FF0FEC-AADF-4FC0-8198-7560C1B1C997}" srcOrd="0" destOrd="0" presId="urn:microsoft.com/office/officeart/2005/8/layout/chevron1"/>
    <dgm:cxn modelId="{0F748BF7-B4A7-423F-8CE7-909940879881}" srcId="{230D5C65-A367-4927-8894-C41EE49337A8}" destId="{0702FB8B-9701-4BE6-8797-251F80C472B1}" srcOrd="2" destOrd="0" parTransId="{F60DF76C-EBDE-4DF4-AB21-F8C45D8B559E}" sibTransId="{9176C3E6-6470-4554-A31C-6F0EE51DC5DF}"/>
    <dgm:cxn modelId="{AF3E0D03-E133-4895-AC56-95E88E6312C1}" type="presParOf" srcId="{A43C2240-0044-4B99-AE98-F6DF671DEB05}" destId="{32FF0FEC-AADF-4FC0-8198-7560C1B1C997}" srcOrd="0" destOrd="0" presId="urn:microsoft.com/office/officeart/2005/8/layout/chevron1"/>
    <dgm:cxn modelId="{3CC75E3C-C167-413B-A151-02A07E4DDC06}" type="presParOf" srcId="{A43C2240-0044-4B99-AE98-F6DF671DEB05}" destId="{E7D2AB18-036A-432B-BC07-683A1825A42F}" srcOrd="1" destOrd="0" presId="urn:microsoft.com/office/officeart/2005/8/layout/chevron1"/>
    <dgm:cxn modelId="{8FD7D159-CCDB-41AD-B429-EAC2FBCE51E3}" type="presParOf" srcId="{A43C2240-0044-4B99-AE98-F6DF671DEB05}" destId="{1AE48F16-48B5-4A23-B4DA-436F62C17CA7}" srcOrd="2" destOrd="0" presId="urn:microsoft.com/office/officeart/2005/8/layout/chevron1"/>
    <dgm:cxn modelId="{EA7979B0-31A3-4C60-B202-CA2966256514}" type="presParOf" srcId="{A43C2240-0044-4B99-AE98-F6DF671DEB05}" destId="{5B388751-64B7-49EA-92FD-48B24B20641A}" srcOrd="3" destOrd="0" presId="urn:microsoft.com/office/officeart/2005/8/layout/chevron1"/>
    <dgm:cxn modelId="{22904180-7DDB-413F-8392-B08B0F584FE0}" type="presParOf" srcId="{A43C2240-0044-4B99-AE98-F6DF671DEB05}" destId="{8CE7C93C-2D0D-471B-A0EB-4C31148AF89F}"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28E116-C7E3-4F93-B41A-56EC0984FCEC}"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C"/>
        </a:p>
      </dgm:t>
    </dgm:pt>
    <dgm:pt modelId="{39580FF8-0A80-4928-BF77-A6022C680284}">
      <dgm:prSet phldrT="[Texto]"/>
      <dgm:spPr/>
      <dgm:t>
        <a:bodyPr/>
        <a:lstStyle/>
        <a:p>
          <a:r>
            <a:rPr lang="es-EC" dirty="0" smtClean="0"/>
            <a:t>INTRODUCCIÓN</a:t>
          </a:r>
          <a:endParaRPr lang="es-EC" dirty="0"/>
        </a:p>
      </dgm:t>
    </dgm:pt>
    <dgm:pt modelId="{6365F484-FC3F-4668-8550-595CEE61541F}" type="parTrans" cxnId="{A29ADEA7-BD1E-4583-BBD4-F9D215EE6DB9}">
      <dgm:prSet/>
      <dgm:spPr/>
      <dgm:t>
        <a:bodyPr/>
        <a:lstStyle/>
        <a:p>
          <a:endParaRPr lang="es-EC"/>
        </a:p>
      </dgm:t>
    </dgm:pt>
    <dgm:pt modelId="{EE1F209E-687E-4AAC-8AC5-22250A259CAD}" type="sibTrans" cxnId="{A29ADEA7-BD1E-4583-BBD4-F9D215EE6DB9}">
      <dgm:prSet/>
      <dgm:spPr/>
      <dgm:t>
        <a:bodyPr/>
        <a:lstStyle/>
        <a:p>
          <a:endParaRPr lang="es-EC"/>
        </a:p>
      </dgm:t>
    </dgm:pt>
    <dgm:pt modelId="{06934228-9183-4B68-863B-6C967370EAD1}">
      <dgm:prSet phldrT="[Texto]"/>
      <dgm:spPr/>
      <dgm:t>
        <a:bodyPr/>
        <a:lstStyle/>
        <a:p>
          <a:r>
            <a:rPr lang="es-EC" dirty="0" smtClean="0"/>
            <a:t>PLANTEAMIENTO DEL PROBLEMA</a:t>
          </a:r>
          <a:endParaRPr lang="es-EC" dirty="0"/>
        </a:p>
      </dgm:t>
    </dgm:pt>
    <dgm:pt modelId="{A06C0099-9FFE-42DA-9807-150B0A163BD0}" type="parTrans" cxnId="{64C6D185-0F58-4F11-9F46-FF63C65217BA}">
      <dgm:prSet/>
      <dgm:spPr/>
      <dgm:t>
        <a:bodyPr/>
        <a:lstStyle/>
        <a:p>
          <a:endParaRPr lang="es-EC"/>
        </a:p>
      </dgm:t>
    </dgm:pt>
    <dgm:pt modelId="{9D359B72-F1C9-4157-A733-BCFFF306150E}" type="sibTrans" cxnId="{64C6D185-0F58-4F11-9F46-FF63C65217BA}">
      <dgm:prSet/>
      <dgm:spPr/>
      <dgm:t>
        <a:bodyPr/>
        <a:lstStyle/>
        <a:p>
          <a:endParaRPr lang="es-EC"/>
        </a:p>
      </dgm:t>
    </dgm:pt>
    <dgm:pt modelId="{9A0F5D71-6262-4DCE-80FC-D7600753BAD8}">
      <dgm:prSet phldrT="[Texto]"/>
      <dgm:spPr/>
      <dgm:t>
        <a:bodyPr/>
        <a:lstStyle/>
        <a:p>
          <a:r>
            <a:rPr lang="es-EC" dirty="0" smtClean="0"/>
            <a:t>OBJETIVOS</a:t>
          </a:r>
          <a:endParaRPr lang="es-EC" dirty="0"/>
        </a:p>
      </dgm:t>
    </dgm:pt>
    <dgm:pt modelId="{278D59BE-B236-4370-9D32-570C9DA0979D}" type="parTrans" cxnId="{5159A84E-492A-4813-BC83-B96538C045C5}">
      <dgm:prSet/>
      <dgm:spPr/>
      <dgm:t>
        <a:bodyPr/>
        <a:lstStyle/>
        <a:p>
          <a:endParaRPr lang="es-EC"/>
        </a:p>
      </dgm:t>
    </dgm:pt>
    <dgm:pt modelId="{1C9112F3-F5FF-4673-8A97-DA9AF67A2A25}" type="sibTrans" cxnId="{5159A84E-492A-4813-BC83-B96538C045C5}">
      <dgm:prSet/>
      <dgm:spPr/>
      <dgm:t>
        <a:bodyPr/>
        <a:lstStyle/>
        <a:p>
          <a:endParaRPr lang="es-EC"/>
        </a:p>
      </dgm:t>
    </dgm:pt>
    <dgm:pt modelId="{F9993CFA-31AA-4603-8582-A255B1C9496D}">
      <dgm:prSet phldrT="[Texto]">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dirty="0" smtClean="0"/>
            <a:t>ANTECEDENTES</a:t>
          </a:r>
          <a:endParaRPr lang="es-EC" dirty="0"/>
        </a:p>
      </dgm:t>
    </dgm:pt>
    <dgm:pt modelId="{30F85FA6-DD95-4E4C-AAE3-9DDB88B36055}" type="parTrans" cxnId="{FEA15317-5A09-4150-9D59-A0BCEDDA1CD9}">
      <dgm:prSet/>
      <dgm:spPr/>
      <dgm:t>
        <a:bodyPr/>
        <a:lstStyle/>
        <a:p>
          <a:endParaRPr lang="es-EC"/>
        </a:p>
      </dgm:t>
    </dgm:pt>
    <dgm:pt modelId="{6F1B8A09-08B8-45E2-911A-51453EBCFF07}" type="sibTrans" cxnId="{FEA15317-5A09-4150-9D59-A0BCEDDA1CD9}">
      <dgm:prSet/>
      <dgm:spPr/>
      <dgm:t>
        <a:bodyPr/>
        <a:lstStyle/>
        <a:p>
          <a:endParaRPr lang="es-EC"/>
        </a:p>
      </dgm:t>
    </dgm:pt>
    <dgm:pt modelId="{3E12557E-2A83-42CE-B4A2-9C99DD42B576}">
      <dgm:prSet phldrT="[Texto]">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dirty="0" smtClean="0"/>
            <a:t>FUNDAMENTACION TEÓRICA</a:t>
          </a:r>
          <a:endParaRPr lang="es-EC" dirty="0"/>
        </a:p>
      </dgm:t>
    </dgm:pt>
    <dgm:pt modelId="{38549E92-9390-4660-843E-15BA3C75DA05}" type="parTrans" cxnId="{44D73478-17B5-4258-9016-6BF0716B5249}">
      <dgm:prSet/>
      <dgm:spPr/>
      <dgm:t>
        <a:bodyPr/>
        <a:lstStyle/>
        <a:p>
          <a:endParaRPr lang="es-EC"/>
        </a:p>
      </dgm:t>
    </dgm:pt>
    <dgm:pt modelId="{5C57D843-E4D4-41D3-8B99-46E72870F818}" type="sibTrans" cxnId="{44D73478-17B5-4258-9016-6BF0716B5249}">
      <dgm:prSet/>
      <dgm:spPr/>
      <dgm:t>
        <a:bodyPr/>
        <a:lstStyle/>
        <a:p>
          <a:endParaRPr lang="es-EC"/>
        </a:p>
      </dgm:t>
    </dgm:pt>
    <dgm:pt modelId="{0A137819-683E-4ACF-BAA7-1F3671EFA27B}">
      <dgm:prSet phldrT="[Texto]"/>
      <dgm:spPr/>
      <dgm:t>
        <a:bodyPr/>
        <a:lstStyle/>
        <a:p>
          <a:r>
            <a:rPr lang="es-EC" dirty="0" smtClean="0"/>
            <a:t>FUNDAMENTACIÓN METODOLÓGICA</a:t>
          </a:r>
          <a:endParaRPr lang="es-EC" dirty="0"/>
        </a:p>
      </dgm:t>
    </dgm:pt>
    <dgm:pt modelId="{BA47CE92-CE6B-4B1E-BEE8-D35A97E35A47}" type="parTrans" cxnId="{24C433DF-9CFA-40DD-B10C-A82DC48AD3A6}">
      <dgm:prSet/>
      <dgm:spPr/>
      <dgm:t>
        <a:bodyPr/>
        <a:lstStyle/>
        <a:p>
          <a:endParaRPr lang="es-EC"/>
        </a:p>
      </dgm:t>
    </dgm:pt>
    <dgm:pt modelId="{4F6531D4-EE4D-4F78-AFE9-BA767339D742}" type="sibTrans" cxnId="{24C433DF-9CFA-40DD-B10C-A82DC48AD3A6}">
      <dgm:prSet/>
      <dgm:spPr/>
      <dgm:t>
        <a:bodyPr/>
        <a:lstStyle/>
        <a:p>
          <a:endParaRPr lang="es-EC"/>
        </a:p>
      </dgm:t>
    </dgm:pt>
    <dgm:pt modelId="{FC843015-5B0A-47A2-B210-4B1EF99016E6}">
      <dgm:prSet phldrT="[Texto]"/>
      <dgm:spPr/>
      <dgm:t>
        <a:bodyPr/>
        <a:lstStyle/>
        <a:p>
          <a:r>
            <a:rPr lang="es-EC" dirty="0" smtClean="0"/>
            <a:t>PROPUESTA</a:t>
          </a:r>
          <a:endParaRPr lang="es-EC" dirty="0"/>
        </a:p>
      </dgm:t>
    </dgm:pt>
    <dgm:pt modelId="{D95B15C2-78E0-4C1E-8D0C-E4DFFE80417C}" type="parTrans" cxnId="{97BBC1C3-21EA-4337-8BCD-6B4D21B91491}">
      <dgm:prSet/>
      <dgm:spPr/>
      <dgm:t>
        <a:bodyPr/>
        <a:lstStyle/>
        <a:p>
          <a:endParaRPr lang="es-EC"/>
        </a:p>
      </dgm:t>
    </dgm:pt>
    <dgm:pt modelId="{EE73F393-0E1D-4B47-8E7B-44B42EB4B440}" type="sibTrans" cxnId="{97BBC1C3-21EA-4337-8BCD-6B4D21B91491}">
      <dgm:prSet/>
      <dgm:spPr/>
      <dgm:t>
        <a:bodyPr/>
        <a:lstStyle/>
        <a:p>
          <a:endParaRPr lang="es-EC"/>
        </a:p>
      </dgm:t>
    </dgm:pt>
    <dgm:pt modelId="{A459B453-5D1C-42D5-A697-7C1B372265C0}">
      <dgm:prSet phldrT="[Texto]"/>
      <dgm:spPr/>
      <dgm:t>
        <a:bodyPr/>
        <a:lstStyle/>
        <a:p>
          <a:r>
            <a:rPr lang="es-EC" dirty="0" smtClean="0"/>
            <a:t>CONCLUSIONES Y RECOMENDACIONES</a:t>
          </a:r>
          <a:endParaRPr lang="es-EC" dirty="0"/>
        </a:p>
      </dgm:t>
    </dgm:pt>
    <dgm:pt modelId="{B322EC5E-7A0F-498D-9CFF-E771F37A3B4F}" type="parTrans" cxnId="{C19CDB33-7405-4808-B2EE-FC4407869A63}">
      <dgm:prSet/>
      <dgm:spPr/>
      <dgm:t>
        <a:bodyPr/>
        <a:lstStyle/>
        <a:p>
          <a:endParaRPr lang="es-EC"/>
        </a:p>
      </dgm:t>
    </dgm:pt>
    <dgm:pt modelId="{3B271E72-CEBD-4B62-8D8F-56CFC294231F}" type="sibTrans" cxnId="{C19CDB33-7405-4808-B2EE-FC4407869A63}">
      <dgm:prSet/>
      <dgm:spPr/>
      <dgm:t>
        <a:bodyPr/>
        <a:lstStyle/>
        <a:p>
          <a:endParaRPr lang="es-EC"/>
        </a:p>
      </dgm:t>
    </dgm:pt>
    <dgm:pt modelId="{04362CD9-3BFC-4A73-B53F-059A2414E463}" type="pres">
      <dgm:prSet presAssocID="{AA28E116-C7E3-4F93-B41A-56EC0984FCEC}" presName="linear" presStyleCnt="0">
        <dgm:presLayoutVars>
          <dgm:dir/>
          <dgm:animLvl val="lvl"/>
          <dgm:resizeHandles val="exact"/>
        </dgm:presLayoutVars>
      </dgm:prSet>
      <dgm:spPr/>
      <dgm:t>
        <a:bodyPr/>
        <a:lstStyle/>
        <a:p>
          <a:endParaRPr lang="es-EC"/>
        </a:p>
      </dgm:t>
    </dgm:pt>
    <dgm:pt modelId="{04845E2F-C8B2-4CA1-85C6-81B584ADDBAD}" type="pres">
      <dgm:prSet presAssocID="{39580FF8-0A80-4928-BF77-A6022C680284}" presName="parentLin" presStyleCnt="0"/>
      <dgm:spPr/>
    </dgm:pt>
    <dgm:pt modelId="{3CC81552-7752-4B73-B7B4-4FE5A4496DBB}" type="pres">
      <dgm:prSet presAssocID="{39580FF8-0A80-4928-BF77-A6022C680284}" presName="parentLeftMargin" presStyleLbl="node1" presStyleIdx="0" presStyleCnt="8"/>
      <dgm:spPr/>
      <dgm:t>
        <a:bodyPr/>
        <a:lstStyle/>
        <a:p>
          <a:endParaRPr lang="es-EC"/>
        </a:p>
      </dgm:t>
    </dgm:pt>
    <dgm:pt modelId="{7915F376-A0D2-4FF4-8203-96D757BC83E0}" type="pres">
      <dgm:prSet presAssocID="{39580FF8-0A80-4928-BF77-A6022C680284}" presName="parentText" presStyleLbl="node1" presStyleIdx="0" presStyleCnt="8">
        <dgm:presLayoutVars>
          <dgm:chMax val="0"/>
          <dgm:bulletEnabled val="1"/>
        </dgm:presLayoutVars>
      </dgm:prSet>
      <dgm:spPr/>
      <dgm:t>
        <a:bodyPr/>
        <a:lstStyle/>
        <a:p>
          <a:endParaRPr lang="es-EC"/>
        </a:p>
      </dgm:t>
    </dgm:pt>
    <dgm:pt modelId="{B5913128-5272-445A-9E20-AC4DF0A5BEDA}" type="pres">
      <dgm:prSet presAssocID="{39580FF8-0A80-4928-BF77-A6022C680284}" presName="negativeSpace" presStyleCnt="0"/>
      <dgm:spPr/>
    </dgm:pt>
    <dgm:pt modelId="{AC94E6B5-EDFA-44EE-96E9-8BF9CF069F53}" type="pres">
      <dgm:prSet presAssocID="{39580FF8-0A80-4928-BF77-A6022C680284}" presName="childText" presStyleLbl="conFgAcc1" presStyleIdx="0" presStyleCnt="8">
        <dgm:presLayoutVars>
          <dgm:bulletEnabled val="1"/>
        </dgm:presLayoutVars>
      </dgm:prSet>
      <dgm:spPr/>
    </dgm:pt>
    <dgm:pt modelId="{13C137BC-A3FE-4C65-AB1B-EC64703A0D3C}" type="pres">
      <dgm:prSet presAssocID="{EE1F209E-687E-4AAC-8AC5-22250A259CAD}" presName="spaceBetweenRectangles" presStyleCnt="0"/>
      <dgm:spPr/>
    </dgm:pt>
    <dgm:pt modelId="{7E0B797E-8247-4D00-90EC-8415D4FF477D}" type="pres">
      <dgm:prSet presAssocID="{06934228-9183-4B68-863B-6C967370EAD1}" presName="parentLin" presStyleCnt="0"/>
      <dgm:spPr/>
    </dgm:pt>
    <dgm:pt modelId="{19AEAEB4-CD33-4A70-8411-EAD719D0A1C6}" type="pres">
      <dgm:prSet presAssocID="{06934228-9183-4B68-863B-6C967370EAD1}" presName="parentLeftMargin" presStyleLbl="node1" presStyleIdx="0" presStyleCnt="8"/>
      <dgm:spPr/>
      <dgm:t>
        <a:bodyPr/>
        <a:lstStyle/>
        <a:p>
          <a:endParaRPr lang="es-EC"/>
        </a:p>
      </dgm:t>
    </dgm:pt>
    <dgm:pt modelId="{372B71CD-6FC0-4396-A481-E0A68173D71F}" type="pres">
      <dgm:prSet presAssocID="{06934228-9183-4B68-863B-6C967370EAD1}" presName="parentText" presStyleLbl="node1" presStyleIdx="1" presStyleCnt="8">
        <dgm:presLayoutVars>
          <dgm:chMax val="0"/>
          <dgm:bulletEnabled val="1"/>
        </dgm:presLayoutVars>
      </dgm:prSet>
      <dgm:spPr/>
      <dgm:t>
        <a:bodyPr/>
        <a:lstStyle/>
        <a:p>
          <a:endParaRPr lang="es-EC"/>
        </a:p>
      </dgm:t>
    </dgm:pt>
    <dgm:pt modelId="{ED60E477-963E-43A6-8568-D8D602F14E6B}" type="pres">
      <dgm:prSet presAssocID="{06934228-9183-4B68-863B-6C967370EAD1}" presName="negativeSpace" presStyleCnt="0"/>
      <dgm:spPr/>
    </dgm:pt>
    <dgm:pt modelId="{883108E5-2E6D-4AA7-9B96-E1394EDAB260}" type="pres">
      <dgm:prSet presAssocID="{06934228-9183-4B68-863B-6C967370EAD1}" presName="childText" presStyleLbl="conFgAcc1" presStyleIdx="1" presStyleCnt="8">
        <dgm:presLayoutVars>
          <dgm:bulletEnabled val="1"/>
        </dgm:presLayoutVars>
      </dgm:prSet>
      <dgm:spPr/>
    </dgm:pt>
    <dgm:pt modelId="{1B4FC91C-01B5-4A78-9B74-9642FC29EE52}" type="pres">
      <dgm:prSet presAssocID="{9D359B72-F1C9-4157-A733-BCFFF306150E}" presName="spaceBetweenRectangles" presStyleCnt="0"/>
      <dgm:spPr/>
    </dgm:pt>
    <dgm:pt modelId="{F843341C-F7A9-41E0-AF35-71D84AAC135F}" type="pres">
      <dgm:prSet presAssocID="{9A0F5D71-6262-4DCE-80FC-D7600753BAD8}" presName="parentLin" presStyleCnt="0"/>
      <dgm:spPr/>
    </dgm:pt>
    <dgm:pt modelId="{2B1994D0-8990-4B58-A224-2C810651764C}" type="pres">
      <dgm:prSet presAssocID="{9A0F5D71-6262-4DCE-80FC-D7600753BAD8}" presName="parentLeftMargin" presStyleLbl="node1" presStyleIdx="1" presStyleCnt="8"/>
      <dgm:spPr/>
      <dgm:t>
        <a:bodyPr/>
        <a:lstStyle/>
        <a:p>
          <a:endParaRPr lang="es-EC"/>
        </a:p>
      </dgm:t>
    </dgm:pt>
    <dgm:pt modelId="{2BB5099C-FBD2-4114-A7D1-22A49DB516B9}" type="pres">
      <dgm:prSet presAssocID="{9A0F5D71-6262-4DCE-80FC-D7600753BAD8}" presName="parentText" presStyleLbl="node1" presStyleIdx="2" presStyleCnt="8">
        <dgm:presLayoutVars>
          <dgm:chMax val="0"/>
          <dgm:bulletEnabled val="1"/>
        </dgm:presLayoutVars>
      </dgm:prSet>
      <dgm:spPr/>
      <dgm:t>
        <a:bodyPr/>
        <a:lstStyle/>
        <a:p>
          <a:endParaRPr lang="es-EC"/>
        </a:p>
      </dgm:t>
    </dgm:pt>
    <dgm:pt modelId="{ECD6D8AF-34CD-4544-B8BD-2ACCF918594C}" type="pres">
      <dgm:prSet presAssocID="{9A0F5D71-6262-4DCE-80FC-D7600753BAD8}" presName="negativeSpace" presStyleCnt="0"/>
      <dgm:spPr/>
    </dgm:pt>
    <dgm:pt modelId="{67A670D1-FB2D-489D-94B0-C9101A419750}" type="pres">
      <dgm:prSet presAssocID="{9A0F5D71-6262-4DCE-80FC-D7600753BAD8}" presName="childText" presStyleLbl="conFgAcc1" presStyleIdx="2" presStyleCnt="8">
        <dgm:presLayoutVars>
          <dgm:bulletEnabled val="1"/>
        </dgm:presLayoutVars>
      </dgm:prSet>
      <dgm:spPr/>
    </dgm:pt>
    <dgm:pt modelId="{967F1C90-C5CB-4815-AA76-0E46B15F171F}" type="pres">
      <dgm:prSet presAssocID="{1C9112F3-F5FF-4673-8A97-DA9AF67A2A25}" presName="spaceBetweenRectangles" presStyleCnt="0"/>
      <dgm:spPr/>
    </dgm:pt>
    <dgm:pt modelId="{FE448382-E6E1-4D31-8231-4858C62A0B6C}" type="pres">
      <dgm:prSet presAssocID="{F9993CFA-31AA-4603-8582-A255B1C9496D}" presName="parentLin" presStyleCnt="0"/>
      <dgm:spPr/>
    </dgm:pt>
    <dgm:pt modelId="{98C0B365-E3C2-43FC-BEB2-9BFA93718214}" type="pres">
      <dgm:prSet presAssocID="{F9993CFA-31AA-4603-8582-A255B1C9496D}" presName="parentLeftMargin" presStyleLbl="node1" presStyleIdx="2" presStyleCnt="8"/>
      <dgm:spPr/>
      <dgm:t>
        <a:bodyPr/>
        <a:lstStyle/>
        <a:p>
          <a:endParaRPr lang="es-EC"/>
        </a:p>
      </dgm:t>
    </dgm:pt>
    <dgm:pt modelId="{94A5FD11-4F2B-4D57-9573-CE15B29C4B13}" type="pres">
      <dgm:prSet presAssocID="{F9993CFA-31AA-4603-8582-A255B1C9496D}" presName="parentText" presStyleLbl="node1" presStyleIdx="3" presStyleCnt="8">
        <dgm:presLayoutVars>
          <dgm:chMax val="0"/>
          <dgm:bulletEnabled val="1"/>
        </dgm:presLayoutVars>
      </dgm:prSet>
      <dgm:spPr/>
      <dgm:t>
        <a:bodyPr/>
        <a:lstStyle/>
        <a:p>
          <a:endParaRPr lang="es-EC"/>
        </a:p>
      </dgm:t>
    </dgm:pt>
    <dgm:pt modelId="{481FB538-A7AF-49DD-926C-ADC1EE300FE2}" type="pres">
      <dgm:prSet presAssocID="{F9993CFA-31AA-4603-8582-A255B1C9496D}" presName="negativeSpace" presStyleCnt="0"/>
      <dgm:spPr/>
    </dgm:pt>
    <dgm:pt modelId="{A3B01C1F-7877-4595-840A-783B1F3613DB}" type="pres">
      <dgm:prSet presAssocID="{F9993CFA-31AA-4603-8582-A255B1C9496D}" presName="childText" presStyleLbl="conFgAcc1" presStyleIdx="3" presStyleCnt="8">
        <dgm:presLayoutVars>
          <dgm:bulletEnabled val="1"/>
        </dgm:presLayoutVars>
      </dgm:prSet>
      <dgm:spPr/>
    </dgm:pt>
    <dgm:pt modelId="{354373EC-5CD7-4F7F-B609-332C50788769}" type="pres">
      <dgm:prSet presAssocID="{6F1B8A09-08B8-45E2-911A-51453EBCFF07}" presName="spaceBetweenRectangles" presStyleCnt="0"/>
      <dgm:spPr/>
    </dgm:pt>
    <dgm:pt modelId="{F5322AE4-EF66-447B-82E7-70B4EA2F4DE7}" type="pres">
      <dgm:prSet presAssocID="{3E12557E-2A83-42CE-B4A2-9C99DD42B576}" presName="parentLin" presStyleCnt="0"/>
      <dgm:spPr/>
    </dgm:pt>
    <dgm:pt modelId="{11A4230F-8C9A-4582-9707-02ADC0393F83}" type="pres">
      <dgm:prSet presAssocID="{3E12557E-2A83-42CE-B4A2-9C99DD42B576}" presName="parentLeftMargin" presStyleLbl="node1" presStyleIdx="3" presStyleCnt="8"/>
      <dgm:spPr/>
      <dgm:t>
        <a:bodyPr/>
        <a:lstStyle/>
        <a:p>
          <a:endParaRPr lang="es-EC"/>
        </a:p>
      </dgm:t>
    </dgm:pt>
    <dgm:pt modelId="{F45EAE4F-8F93-41EA-A25F-2C9A981D16EB}" type="pres">
      <dgm:prSet presAssocID="{3E12557E-2A83-42CE-B4A2-9C99DD42B576}" presName="parentText" presStyleLbl="node1" presStyleIdx="4" presStyleCnt="8">
        <dgm:presLayoutVars>
          <dgm:chMax val="0"/>
          <dgm:bulletEnabled val="1"/>
        </dgm:presLayoutVars>
      </dgm:prSet>
      <dgm:spPr/>
      <dgm:t>
        <a:bodyPr/>
        <a:lstStyle/>
        <a:p>
          <a:endParaRPr lang="es-EC"/>
        </a:p>
      </dgm:t>
    </dgm:pt>
    <dgm:pt modelId="{127E7C29-514D-4184-AFCC-E52B2F950356}" type="pres">
      <dgm:prSet presAssocID="{3E12557E-2A83-42CE-B4A2-9C99DD42B576}" presName="negativeSpace" presStyleCnt="0"/>
      <dgm:spPr/>
    </dgm:pt>
    <dgm:pt modelId="{B300991B-B085-40BF-B984-CB4149C83ECF}" type="pres">
      <dgm:prSet presAssocID="{3E12557E-2A83-42CE-B4A2-9C99DD42B576}" presName="childText" presStyleLbl="conFgAcc1" presStyleIdx="4" presStyleCnt="8">
        <dgm:presLayoutVars>
          <dgm:bulletEnabled val="1"/>
        </dgm:presLayoutVars>
      </dgm:prSet>
      <dgm:spPr/>
    </dgm:pt>
    <dgm:pt modelId="{B4398CEA-1E33-45E0-A28B-CD07A66D6563}" type="pres">
      <dgm:prSet presAssocID="{5C57D843-E4D4-41D3-8B99-46E72870F818}" presName="spaceBetweenRectangles" presStyleCnt="0"/>
      <dgm:spPr/>
    </dgm:pt>
    <dgm:pt modelId="{50F14DB1-BEF1-413C-9045-68C20CA37C4A}" type="pres">
      <dgm:prSet presAssocID="{0A137819-683E-4ACF-BAA7-1F3671EFA27B}" presName="parentLin" presStyleCnt="0"/>
      <dgm:spPr/>
    </dgm:pt>
    <dgm:pt modelId="{EFE0B6A1-2421-4CC2-AC8D-35571906BB55}" type="pres">
      <dgm:prSet presAssocID="{0A137819-683E-4ACF-BAA7-1F3671EFA27B}" presName="parentLeftMargin" presStyleLbl="node1" presStyleIdx="4" presStyleCnt="8"/>
      <dgm:spPr/>
      <dgm:t>
        <a:bodyPr/>
        <a:lstStyle/>
        <a:p>
          <a:endParaRPr lang="es-EC"/>
        </a:p>
      </dgm:t>
    </dgm:pt>
    <dgm:pt modelId="{15BCCCA7-652A-4FE6-A7D2-2B01BF7C7852}" type="pres">
      <dgm:prSet presAssocID="{0A137819-683E-4ACF-BAA7-1F3671EFA27B}" presName="parentText" presStyleLbl="node1" presStyleIdx="5" presStyleCnt="8">
        <dgm:presLayoutVars>
          <dgm:chMax val="0"/>
          <dgm:bulletEnabled val="1"/>
        </dgm:presLayoutVars>
      </dgm:prSet>
      <dgm:spPr/>
      <dgm:t>
        <a:bodyPr/>
        <a:lstStyle/>
        <a:p>
          <a:endParaRPr lang="es-EC"/>
        </a:p>
      </dgm:t>
    </dgm:pt>
    <dgm:pt modelId="{3441575B-9F67-4BE8-B376-581468BB006B}" type="pres">
      <dgm:prSet presAssocID="{0A137819-683E-4ACF-BAA7-1F3671EFA27B}" presName="negativeSpace" presStyleCnt="0"/>
      <dgm:spPr/>
    </dgm:pt>
    <dgm:pt modelId="{6A31EFFC-9347-4133-8580-147383AD1732}" type="pres">
      <dgm:prSet presAssocID="{0A137819-683E-4ACF-BAA7-1F3671EFA27B}" presName="childText" presStyleLbl="conFgAcc1" presStyleIdx="5" presStyleCnt="8">
        <dgm:presLayoutVars>
          <dgm:bulletEnabled val="1"/>
        </dgm:presLayoutVars>
      </dgm:prSet>
      <dgm:spPr/>
    </dgm:pt>
    <dgm:pt modelId="{E990D45E-50D9-4A02-9C2D-9538DDEEC12F}" type="pres">
      <dgm:prSet presAssocID="{4F6531D4-EE4D-4F78-AFE9-BA767339D742}" presName="spaceBetweenRectangles" presStyleCnt="0"/>
      <dgm:spPr/>
    </dgm:pt>
    <dgm:pt modelId="{2D189D34-32D4-45B0-8C31-5FACD2CA2FA8}" type="pres">
      <dgm:prSet presAssocID="{FC843015-5B0A-47A2-B210-4B1EF99016E6}" presName="parentLin" presStyleCnt="0"/>
      <dgm:spPr/>
    </dgm:pt>
    <dgm:pt modelId="{ECC21A7B-6B59-4894-B46E-70C2A1AF82BB}" type="pres">
      <dgm:prSet presAssocID="{FC843015-5B0A-47A2-B210-4B1EF99016E6}" presName="parentLeftMargin" presStyleLbl="node1" presStyleIdx="5" presStyleCnt="8"/>
      <dgm:spPr/>
      <dgm:t>
        <a:bodyPr/>
        <a:lstStyle/>
        <a:p>
          <a:endParaRPr lang="es-EC"/>
        </a:p>
      </dgm:t>
    </dgm:pt>
    <dgm:pt modelId="{F42866B1-06DD-4110-96A5-5F50A4683028}" type="pres">
      <dgm:prSet presAssocID="{FC843015-5B0A-47A2-B210-4B1EF99016E6}" presName="parentText" presStyleLbl="node1" presStyleIdx="6" presStyleCnt="8">
        <dgm:presLayoutVars>
          <dgm:chMax val="0"/>
          <dgm:bulletEnabled val="1"/>
        </dgm:presLayoutVars>
      </dgm:prSet>
      <dgm:spPr/>
      <dgm:t>
        <a:bodyPr/>
        <a:lstStyle/>
        <a:p>
          <a:endParaRPr lang="es-EC"/>
        </a:p>
      </dgm:t>
    </dgm:pt>
    <dgm:pt modelId="{9520949B-C4AA-48B0-9B89-6DE97BB4A1E5}" type="pres">
      <dgm:prSet presAssocID="{FC843015-5B0A-47A2-B210-4B1EF99016E6}" presName="negativeSpace" presStyleCnt="0"/>
      <dgm:spPr/>
    </dgm:pt>
    <dgm:pt modelId="{E7984E30-C32D-4885-8A03-146E006E01C9}" type="pres">
      <dgm:prSet presAssocID="{FC843015-5B0A-47A2-B210-4B1EF99016E6}" presName="childText" presStyleLbl="conFgAcc1" presStyleIdx="6" presStyleCnt="8">
        <dgm:presLayoutVars>
          <dgm:bulletEnabled val="1"/>
        </dgm:presLayoutVars>
      </dgm:prSet>
      <dgm:spPr/>
    </dgm:pt>
    <dgm:pt modelId="{273D85EF-7A8F-4B63-BA1B-CA6D6E96D5E3}" type="pres">
      <dgm:prSet presAssocID="{EE73F393-0E1D-4B47-8E7B-44B42EB4B440}" presName="spaceBetweenRectangles" presStyleCnt="0"/>
      <dgm:spPr/>
    </dgm:pt>
    <dgm:pt modelId="{B0330CD1-4B57-4032-9E08-C950BB6B2F5F}" type="pres">
      <dgm:prSet presAssocID="{A459B453-5D1C-42D5-A697-7C1B372265C0}" presName="parentLin" presStyleCnt="0"/>
      <dgm:spPr/>
    </dgm:pt>
    <dgm:pt modelId="{1F44CA8F-264D-4912-83A4-100921A9D088}" type="pres">
      <dgm:prSet presAssocID="{A459B453-5D1C-42D5-A697-7C1B372265C0}" presName="parentLeftMargin" presStyleLbl="node1" presStyleIdx="6" presStyleCnt="8"/>
      <dgm:spPr/>
      <dgm:t>
        <a:bodyPr/>
        <a:lstStyle/>
        <a:p>
          <a:endParaRPr lang="es-EC"/>
        </a:p>
      </dgm:t>
    </dgm:pt>
    <dgm:pt modelId="{C60CC435-2DCE-4E4C-8EB7-1F4F9D6D1E48}" type="pres">
      <dgm:prSet presAssocID="{A459B453-5D1C-42D5-A697-7C1B372265C0}" presName="parentText" presStyleLbl="node1" presStyleIdx="7" presStyleCnt="8">
        <dgm:presLayoutVars>
          <dgm:chMax val="0"/>
          <dgm:bulletEnabled val="1"/>
        </dgm:presLayoutVars>
      </dgm:prSet>
      <dgm:spPr/>
      <dgm:t>
        <a:bodyPr/>
        <a:lstStyle/>
        <a:p>
          <a:endParaRPr lang="es-EC"/>
        </a:p>
      </dgm:t>
    </dgm:pt>
    <dgm:pt modelId="{F40D56F6-0AF4-48A4-BF15-2AEEED08CD74}" type="pres">
      <dgm:prSet presAssocID="{A459B453-5D1C-42D5-A697-7C1B372265C0}" presName="negativeSpace" presStyleCnt="0"/>
      <dgm:spPr/>
    </dgm:pt>
    <dgm:pt modelId="{C419CB26-62FB-4A99-B498-3519B6E1A53E}" type="pres">
      <dgm:prSet presAssocID="{A459B453-5D1C-42D5-A697-7C1B372265C0}" presName="childText" presStyleLbl="conFgAcc1" presStyleIdx="7" presStyleCnt="8">
        <dgm:presLayoutVars>
          <dgm:bulletEnabled val="1"/>
        </dgm:presLayoutVars>
      </dgm:prSet>
      <dgm:spPr/>
    </dgm:pt>
  </dgm:ptLst>
  <dgm:cxnLst>
    <dgm:cxn modelId="{8BDB9A6F-FB9A-45B0-88D2-907E8A8446C6}" type="presOf" srcId="{FC843015-5B0A-47A2-B210-4B1EF99016E6}" destId="{ECC21A7B-6B59-4894-B46E-70C2A1AF82BB}" srcOrd="0" destOrd="0" presId="urn:microsoft.com/office/officeart/2005/8/layout/list1"/>
    <dgm:cxn modelId="{24C433DF-9CFA-40DD-B10C-A82DC48AD3A6}" srcId="{AA28E116-C7E3-4F93-B41A-56EC0984FCEC}" destId="{0A137819-683E-4ACF-BAA7-1F3671EFA27B}" srcOrd="5" destOrd="0" parTransId="{BA47CE92-CE6B-4B1E-BEE8-D35A97E35A47}" sibTransId="{4F6531D4-EE4D-4F78-AFE9-BA767339D742}"/>
    <dgm:cxn modelId="{A29ADEA7-BD1E-4583-BBD4-F9D215EE6DB9}" srcId="{AA28E116-C7E3-4F93-B41A-56EC0984FCEC}" destId="{39580FF8-0A80-4928-BF77-A6022C680284}" srcOrd="0" destOrd="0" parTransId="{6365F484-FC3F-4668-8550-595CEE61541F}" sibTransId="{EE1F209E-687E-4AAC-8AC5-22250A259CAD}"/>
    <dgm:cxn modelId="{9E23B6BB-4B46-4004-AFCC-D44279F420B2}" type="presOf" srcId="{0A137819-683E-4ACF-BAA7-1F3671EFA27B}" destId="{EFE0B6A1-2421-4CC2-AC8D-35571906BB55}" srcOrd="0" destOrd="0" presId="urn:microsoft.com/office/officeart/2005/8/layout/list1"/>
    <dgm:cxn modelId="{77CDFD22-5AF4-4715-954C-3794F44965AA}" type="presOf" srcId="{A459B453-5D1C-42D5-A697-7C1B372265C0}" destId="{C60CC435-2DCE-4E4C-8EB7-1F4F9D6D1E48}" srcOrd="1" destOrd="0" presId="urn:microsoft.com/office/officeart/2005/8/layout/list1"/>
    <dgm:cxn modelId="{5159A84E-492A-4813-BC83-B96538C045C5}" srcId="{AA28E116-C7E3-4F93-B41A-56EC0984FCEC}" destId="{9A0F5D71-6262-4DCE-80FC-D7600753BAD8}" srcOrd="2" destOrd="0" parTransId="{278D59BE-B236-4370-9D32-570C9DA0979D}" sibTransId="{1C9112F3-F5FF-4673-8A97-DA9AF67A2A25}"/>
    <dgm:cxn modelId="{2767DBEA-BFD6-4342-9BFA-EA34F80B351D}" type="presOf" srcId="{39580FF8-0A80-4928-BF77-A6022C680284}" destId="{7915F376-A0D2-4FF4-8203-96D757BC83E0}" srcOrd="1" destOrd="0" presId="urn:microsoft.com/office/officeart/2005/8/layout/list1"/>
    <dgm:cxn modelId="{F2DF970B-271A-48D9-BD2C-7CC6EFA10607}" type="presOf" srcId="{06934228-9183-4B68-863B-6C967370EAD1}" destId="{19AEAEB4-CD33-4A70-8411-EAD719D0A1C6}" srcOrd="0" destOrd="0" presId="urn:microsoft.com/office/officeart/2005/8/layout/list1"/>
    <dgm:cxn modelId="{1814FCBE-B752-49B2-A13A-2E2BAB9E4F69}" type="presOf" srcId="{3E12557E-2A83-42CE-B4A2-9C99DD42B576}" destId="{F45EAE4F-8F93-41EA-A25F-2C9A981D16EB}" srcOrd="1" destOrd="0" presId="urn:microsoft.com/office/officeart/2005/8/layout/list1"/>
    <dgm:cxn modelId="{9AD7242A-1218-4F9A-A1A9-4DD35C316310}" type="presOf" srcId="{A459B453-5D1C-42D5-A697-7C1B372265C0}" destId="{1F44CA8F-264D-4912-83A4-100921A9D088}" srcOrd="0" destOrd="0" presId="urn:microsoft.com/office/officeart/2005/8/layout/list1"/>
    <dgm:cxn modelId="{2E5D22D2-9C90-4BEE-A39E-CFED9DAE9376}" type="presOf" srcId="{0A137819-683E-4ACF-BAA7-1F3671EFA27B}" destId="{15BCCCA7-652A-4FE6-A7D2-2B01BF7C7852}" srcOrd="1" destOrd="0" presId="urn:microsoft.com/office/officeart/2005/8/layout/list1"/>
    <dgm:cxn modelId="{FEA15317-5A09-4150-9D59-A0BCEDDA1CD9}" srcId="{AA28E116-C7E3-4F93-B41A-56EC0984FCEC}" destId="{F9993CFA-31AA-4603-8582-A255B1C9496D}" srcOrd="3" destOrd="0" parTransId="{30F85FA6-DD95-4E4C-AAE3-9DDB88B36055}" sibTransId="{6F1B8A09-08B8-45E2-911A-51453EBCFF07}"/>
    <dgm:cxn modelId="{6466A0DB-7CC9-4139-8156-59C46035AF1B}" type="presOf" srcId="{FC843015-5B0A-47A2-B210-4B1EF99016E6}" destId="{F42866B1-06DD-4110-96A5-5F50A4683028}" srcOrd="1" destOrd="0" presId="urn:microsoft.com/office/officeart/2005/8/layout/list1"/>
    <dgm:cxn modelId="{97BBC1C3-21EA-4337-8BCD-6B4D21B91491}" srcId="{AA28E116-C7E3-4F93-B41A-56EC0984FCEC}" destId="{FC843015-5B0A-47A2-B210-4B1EF99016E6}" srcOrd="6" destOrd="0" parTransId="{D95B15C2-78E0-4C1E-8D0C-E4DFFE80417C}" sibTransId="{EE73F393-0E1D-4B47-8E7B-44B42EB4B440}"/>
    <dgm:cxn modelId="{3523F7C1-BDBE-40C2-AB8E-B90CEE7B034F}" type="presOf" srcId="{F9993CFA-31AA-4603-8582-A255B1C9496D}" destId="{94A5FD11-4F2B-4D57-9573-CE15B29C4B13}" srcOrd="1" destOrd="0" presId="urn:microsoft.com/office/officeart/2005/8/layout/list1"/>
    <dgm:cxn modelId="{9B516204-7D36-47B1-97BB-1DFBA054D0FA}" type="presOf" srcId="{F9993CFA-31AA-4603-8582-A255B1C9496D}" destId="{98C0B365-E3C2-43FC-BEB2-9BFA93718214}" srcOrd="0" destOrd="0" presId="urn:microsoft.com/office/officeart/2005/8/layout/list1"/>
    <dgm:cxn modelId="{C19CDB33-7405-4808-B2EE-FC4407869A63}" srcId="{AA28E116-C7E3-4F93-B41A-56EC0984FCEC}" destId="{A459B453-5D1C-42D5-A697-7C1B372265C0}" srcOrd="7" destOrd="0" parTransId="{B322EC5E-7A0F-498D-9CFF-E771F37A3B4F}" sibTransId="{3B271E72-CEBD-4B62-8D8F-56CFC294231F}"/>
    <dgm:cxn modelId="{64C6D185-0F58-4F11-9F46-FF63C65217BA}" srcId="{AA28E116-C7E3-4F93-B41A-56EC0984FCEC}" destId="{06934228-9183-4B68-863B-6C967370EAD1}" srcOrd="1" destOrd="0" parTransId="{A06C0099-9FFE-42DA-9807-150B0A163BD0}" sibTransId="{9D359B72-F1C9-4157-A733-BCFFF306150E}"/>
    <dgm:cxn modelId="{84D25F04-124F-4A78-8003-B995333D0263}" type="presOf" srcId="{AA28E116-C7E3-4F93-B41A-56EC0984FCEC}" destId="{04362CD9-3BFC-4A73-B53F-059A2414E463}" srcOrd="0" destOrd="0" presId="urn:microsoft.com/office/officeart/2005/8/layout/list1"/>
    <dgm:cxn modelId="{9A70EE41-97E2-4127-A0CE-C7D867BCE26F}" type="presOf" srcId="{06934228-9183-4B68-863B-6C967370EAD1}" destId="{372B71CD-6FC0-4396-A481-E0A68173D71F}" srcOrd="1" destOrd="0" presId="urn:microsoft.com/office/officeart/2005/8/layout/list1"/>
    <dgm:cxn modelId="{5FCF4008-043D-467A-BFDD-55B8BA496D37}" type="presOf" srcId="{9A0F5D71-6262-4DCE-80FC-D7600753BAD8}" destId="{2B1994D0-8990-4B58-A224-2C810651764C}" srcOrd="0" destOrd="0" presId="urn:microsoft.com/office/officeart/2005/8/layout/list1"/>
    <dgm:cxn modelId="{BFEA5874-E793-4628-A35E-A33D6D013C5D}" type="presOf" srcId="{39580FF8-0A80-4928-BF77-A6022C680284}" destId="{3CC81552-7752-4B73-B7B4-4FE5A4496DBB}" srcOrd="0" destOrd="0" presId="urn:microsoft.com/office/officeart/2005/8/layout/list1"/>
    <dgm:cxn modelId="{3D25447D-8BC1-4D25-A38F-8F8764A6994A}" type="presOf" srcId="{9A0F5D71-6262-4DCE-80FC-D7600753BAD8}" destId="{2BB5099C-FBD2-4114-A7D1-22A49DB516B9}" srcOrd="1" destOrd="0" presId="urn:microsoft.com/office/officeart/2005/8/layout/list1"/>
    <dgm:cxn modelId="{B9300C59-7677-43E7-A783-D42786E6EA5A}" type="presOf" srcId="{3E12557E-2A83-42CE-B4A2-9C99DD42B576}" destId="{11A4230F-8C9A-4582-9707-02ADC0393F83}" srcOrd="0" destOrd="0" presId="urn:microsoft.com/office/officeart/2005/8/layout/list1"/>
    <dgm:cxn modelId="{44D73478-17B5-4258-9016-6BF0716B5249}" srcId="{AA28E116-C7E3-4F93-B41A-56EC0984FCEC}" destId="{3E12557E-2A83-42CE-B4A2-9C99DD42B576}" srcOrd="4" destOrd="0" parTransId="{38549E92-9390-4660-843E-15BA3C75DA05}" sibTransId="{5C57D843-E4D4-41D3-8B99-46E72870F818}"/>
    <dgm:cxn modelId="{0465C9D6-90B6-4DD4-B115-32CA98E047C7}" type="presParOf" srcId="{04362CD9-3BFC-4A73-B53F-059A2414E463}" destId="{04845E2F-C8B2-4CA1-85C6-81B584ADDBAD}" srcOrd="0" destOrd="0" presId="urn:microsoft.com/office/officeart/2005/8/layout/list1"/>
    <dgm:cxn modelId="{C4DA87B8-ABF3-486E-B5E9-316AEF30B272}" type="presParOf" srcId="{04845E2F-C8B2-4CA1-85C6-81B584ADDBAD}" destId="{3CC81552-7752-4B73-B7B4-4FE5A4496DBB}" srcOrd="0" destOrd="0" presId="urn:microsoft.com/office/officeart/2005/8/layout/list1"/>
    <dgm:cxn modelId="{6BE3F43F-39F6-48FB-927A-ECC22E878496}" type="presParOf" srcId="{04845E2F-C8B2-4CA1-85C6-81B584ADDBAD}" destId="{7915F376-A0D2-4FF4-8203-96D757BC83E0}" srcOrd="1" destOrd="0" presId="urn:microsoft.com/office/officeart/2005/8/layout/list1"/>
    <dgm:cxn modelId="{3299ED75-0F83-4D0F-8595-98618E50FC83}" type="presParOf" srcId="{04362CD9-3BFC-4A73-B53F-059A2414E463}" destId="{B5913128-5272-445A-9E20-AC4DF0A5BEDA}" srcOrd="1" destOrd="0" presId="urn:microsoft.com/office/officeart/2005/8/layout/list1"/>
    <dgm:cxn modelId="{6F89F91E-47F9-4C20-9EEA-333D03860805}" type="presParOf" srcId="{04362CD9-3BFC-4A73-B53F-059A2414E463}" destId="{AC94E6B5-EDFA-44EE-96E9-8BF9CF069F53}" srcOrd="2" destOrd="0" presId="urn:microsoft.com/office/officeart/2005/8/layout/list1"/>
    <dgm:cxn modelId="{3F0B7093-B8C0-4944-8AE6-B2CD612FE238}" type="presParOf" srcId="{04362CD9-3BFC-4A73-B53F-059A2414E463}" destId="{13C137BC-A3FE-4C65-AB1B-EC64703A0D3C}" srcOrd="3" destOrd="0" presId="urn:microsoft.com/office/officeart/2005/8/layout/list1"/>
    <dgm:cxn modelId="{E8DCB4CC-3309-432E-8FBB-02B271A14516}" type="presParOf" srcId="{04362CD9-3BFC-4A73-B53F-059A2414E463}" destId="{7E0B797E-8247-4D00-90EC-8415D4FF477D}" srcOrd="4" destOrd="0" presId="urn:microsoft.com/office/officeart/2005/8/layout/list1"/>
    <dgm:cxn modelId="{B4AFF09D-ABA6-4AA0-885D-D28A96FBFCC1}" type="presParOf" srcId="{7E0B797E-8247-4D00-90EC-8415D4FF477D}" destId="{19AEAEB4-CD33-4A70-8411-EAD719D0A1C6}" srcOrd="0" destOrd="0" presId="urn:microsoft.com/office/officeart/2005/8/layout/list1"/>
    <dgm:cxn modelId="{B599BE46-CE06-4DBF-A4EA-BE42254384A6}" type="presParOf" srcId="{7E0B797E-8247-4D00-90EC-8415D4FF477D}" destId="{372B71CD-6FC0-4396-A481-E0A68173D71F}" srcOrd="1" destOrd="0" presId="urn:microsoft.com/office/officeart/2005/8/layout/list1"/>
    <dgm:cxn modelId="{216844DD-EC72-4C26-B6AC-EDEE12D5F22C}" type="presParOf" srcId="{04362CD9-3BFC-4A73-B53F-059A2414E463}" destId="{ED60E477-963E-43A6-8568-D8D602F14E6B}" srcOrd="5" destOrd="0" presId="urn:microsoft.com/office/officeart/2005/8/layout/list1"/>
    <dgm:cxn modelId="{3A682B37-C008-4878-AE8D-15D31EB0788B}" type="presParOf" srcId="{04362CD9-3BFC-4A73-B53F-059A2414E463}" destId="{883108E5-2E6D-4AA7-9B96-E1394EDAB260}" srcOrd="6" destOrd="0" presId="urn:microsoft.com/office/officeart/2005/8/layout/list1"/>
    <dgm:cxn modelId="{086D8521-7848-4459-8B9E-0924ABF12ABA}" type="presParOf" srcId="{04362CD9-3BFC-4A73-B53F-059A2414E463}" destId="{1B4FC91C-01B5-4A78-9B74-9642FC29EE52}" srcOrd="7" destOrd="0" presId="urn:microsoft.com/office/officeart/2005/8/layout/list1"/>
    <dgm:cxn modelId="{746CE72F-780B-46F5-A443-84841EC7A808}" type="presParOf" srcId="{04362CD9-3BFC-4A73-B53F-059A2414E463}" destId="{F843341C-F7A9-41E0-AF35-71D84AAC135F}" srcOrd="8" destOrd="0" presId="urn:microsoft.com/office/officeart/2005/8/layout/list1"/>
    <dgm:cxn modelId="{09FC6976-FE55-4744-B880-2E9F31F0BF0C}" type="presParOf" srcId="{F843341C-F7A9-41E0-AF35-71D84AAC135F}" destId="{2B1994D0-8990-4B58-A224-2C810651764C}" srcOrd="0" destOrd="0" presId="urn:microsoft.com/office/officeart/2005/8/layout/list1"/>
    <dgm:cxn modelId="{B95E3307-5796-4E7E-A57A-458AFF644489}" type="presParOf" srcId="{F843341C-F7A9-41E0-AF35-71D84AAC135F}" destId="{2BB5099C-FBD2-4114-A7D1-22A49DB516B9}" srcOrd="1" destOrd="0" presId="urn:microsoft.com/office/officeart/2005/8/layout/list1"/>
    <dgm:cxn modelId="{7AEE5A06-B96F-4D6B-8768-BDD60A5FF747}" type="presParOf" srcId="{04362CD9-3BFC-4A73-B53F-059A2414E463}" destId="{ECD6D8AF-34CD-4544-B8BD-2ACCF918594C}" srcOrd="9" destOrd="0" presId="urn:microsoft.com/office/officeart/2005/8/layout/list1"/>
    <dgm:cxn modelId="{65FC2AD0-818A-4B25-9D01-11AFA6562E34}" type="presParOf" srcId="{04362CD9-3BFC-4A73-B53F-059A2414E463}" destId="{67A670D1-FB2D-489D-94B0-C9101A419750}" srcOrd="10" destOrd="0" presId="urn:microsoft.com/office/officeart/2005/8/layout/list1"/>
    <dgm:cxn modelId="{A26BE50D-9160-438D-A157-CFE5F4C3DCA5}" type="presParOf" srcId="{04362CD9-3BFC-4A73-B53F-059A2414E463}" destId="{967F1C90-C5CB-4815-AA76-0E46B15F171F}" srcOrd="11" destOrd="0" presId="urn:microsoft.com/office/officeart/2005/8/layout/list1"/>
    <dgm:cxn modelId="{803F070B-4021-4A3A-A85B-FEBE0F059A54}" type="presParOf" srcId="{04362CD9-3BFC-4A73-B53F-059A2414E463}" destId="{FE448382-E6E1-4D31-8231-4858C62A0B6C}" srcOrd="12" destOrd="0" presId="urn:microsoft.com/office/officeart/2005/8/layout/list1"/>
    <dgm:cxn modelId="{5C44703B-724A-4543-8D8E-DF4DD7848CCC}" type="presParOf" srcId="{FE448382-E6E1-4D31-8231-4858C62A0B6C}" destId="{98C0B365-E3C2-43FC-BEB2-9BFA93718214}" srcOrd="0" destOrd="0" presId="urn:microsoft.com/office/officeart/2005/8/layout/list1"/>
    <dgm:cxn modelId="{15B08A5C-DA8A-46BA-A4AA-36C2D00F58D4}" type="presParOf" srcId="{FE448382-E6E1-4D31-8231-4858C62A0B6C}" destId="{94A5FD11-4F2B-4D57-9573-CE15B29C4B13}" srcOrd="1" destOrd="0" presId="urn:microsoft.com/office/officeart/2005/8/layout/list1"/>
    <dgm:cxn modelId="{BB016F07-66AD-4F0C-A03F-BE2A8F4247D5}" type="presParOf" srcId="{04362CD9-3BFC-4A73-B53F-059A2414E463}" destId="{481FB538-A7AF-49DD-926C-ADC1EE300FE2}" srcOrd="13" destOrd="0" presId="urn:microsoft.com/office/officeart/2005/8/layout/list1"/>
    <dgm:cxn modelId="{3F282DA1-1746-4F34-8EC4-2B66DF8C7137}" type="presParOf" srcId="{04362CD9-3BFC-4A73-B53F-059A2414E463}" destId="{A3B01C1F-7877-4595-840A-783B1F3613DB}" srcOrd="14" destOrd="0" presId="urn:microsoft.com/office/officeart/2005/8/layout/list1"/>
    <dgm:cxn modelId="{4FCEE0F1-1E9B-4C22-898A-697453618BDB}" type="presParOf" srcId="{04362CD9-3BFC-4A73-B53F-059A2414E463}" destId="{354373EC-5CD7-4F7F-B609-332C50788769}" srcOrd="15" destOrd="0" presId="urn:microsoft.com/office/officeart/2005/8/layout/list1"/>
    <dgm:cxn modelId="{89822FA7-5B66-4C0C-9920-665E63626BB6}" type="presParOf" srcId="{04362CD9-3BFC-4A73-B53F-059A2414E463}" destId="{F5322AE4-EF66-447B-82E7-70B4EA2F4DE7}" srcOrd="16" destOrd="0" presId="urn:microsoft.com/office/officeart/2005/8/layout/list1"/>
    <dgm:cxn modelId="{A0CEA08B-6C1D-4ED3-AAC6-44025032E5BA}" type="presParOf" srcId="{F5322AE4-EF66-447B-82E7-70B4EA2F4DE7}" destId="{11A4230F-8C9A-4582-9707-02ADC0393F83}" srcOrd="0" destOrd="0" presId="urn:microsoft.com/office/officeart/2005/8/layout/list1"/>
    <dgm:cxn modelId="{BEB25086-48D6-4D3F-AA4D-3182971C92E9}" type="presParOf" srcId="{F5322AE4-EF66-447B-82E7-70B4EA2F4DE7}" destId="{F45EAE4F-8F93-41EA-A25F-2C9A981D16EB}" srcOrd="1" destOrd="0" presId="urn:microsoft.com/office/officeart/2005/8/layout/list1"/>
    <dgm:cxn modelId="{3F587C7B-24AD-48E2-81D8-65446178CFA9}" type="presParOf" srcId="{04362CD9-3BFC-4A73-B53F-059A2414E463}" destId="{127E7C29-514D-4184-AFCC-E52B2F950356}" srcOrd="17" destOrd="0" presId="urn:microsoft.com/office/officeart/2005/8/layout/list1"/>
    <dgm:cxn modelId="{9147D174-A36A-4E7C-B51C-D0BF5298055E}" type="presParOf" srcId="{04362CD9-3BFC-4A73-B53F-059A2414E463}" destId="{B300991B-B085-40BF-B984-CB4149C83ECF}" srcOrd="18" destOrd="0" presId="urn:microsoft.com/office/officeart/2005/8/layout/list1"/>
    <dgm:cxn modelId="{EA937A4F-530B-4D6D-B141-DDED0DF732B9}" type="presParOf" srcId="{04362CD9-3BFC-4A73-B53F-059A2414E463}" destId="{B4398CEA-1E33-45E0-A28B-CD07A66D6563}" srcOrd="19" destOrd="0" presId="urn:microsoft.com/office/officeart/2005/8/layout/list1"/>
    <dgm:cxn modelId="{E0214611-3393-4BD4-950A-B1BA8FCE0B61}" type="presParOf" srcId="{04362CD9-3BFC-4A73-B53F-059A2414E463}" destId="{50F14DB1-BEF1-413C-9045-68C20CA37C4A}" srcOrd="20" destOrd="0" presId="urn:microsoft.com/office/officeart/2005/8/layout/list1"/>
    <dgm:cxn modelId="{93007A13-F7CE-4529-8B65-56BDD52F4485}" type="presParOf" srcId="{50F14DB1-BEF1-413C-9045-68C20CA37C4A}" destId="{EFE0B6A1-2421-4CC2-AC8D-35571906BB55}" srcOrd="0" destOrd="0" presId="urn:microsoft.com/office/officeart/2005/8/layout/list1"/>
    <dgm:cxn modelId="{6C80AA36-031E-4C2C-BE53-DB3D76290C7D}" type="presParOf" srcId="{50F14DB1-BEF1-413C-9045-68C20CA37C4A}" destId="{15BCCCA7-652A-4FE6-A7D2-2B01BF7C7852}" srcOrd="1" destOrd="0" presId="urn:microsoft.com/office/officeart/2005/8/layout/list1"/>
    <dgm:cxn modelId="{F4241FC6-29A4-48DD-B328-3711D0BBEB14}" type="presParOf" srcId="{04362CD9-3BFC-4A73-B53F-059A2414E463}" destId="{3441575B-9F67-4BE8-B376-581468BB006B}" srcOrd="21" destOrd="0" presId="urn:microsoft.com/office/officeart/2005/8/layout/list1"/>
    <dgm:cxn modelId="{05557A0F-AB8B-4AD6-BD2B-7207A2FC7354}" type="presParOf" srcId="{04362CD9-3BFC-4A73-B53F-059A2414E463}" destId="{6A31EFFC-9347-4133-8580-147383AD1732}" srcOrd="22" destOrd="0" presId="urn:microsoft.com/office/officeart/2005/8/layout/list1"/>
    <dgm:cxn modelId="{67F8683F-33FD-4281-AA18-C7096294A807}" type="presParOf" srcId="{04362CD9-3BFC-4A73-B53F-059A2414E463}" destId="{E990D45E-50D9-4A02-9C2D-9538DDEEC12F}" srcOrd="23" destOrd="0" presId="urn:microsoft.com/office/officeart/2005/8/layout/list1"/>
    <dgm:cxn modelId="{16256327-2959-419B-BD7D-B966E1C92E8C}" type="presParOf" srcId="{04362CD9-3BFC-4A73-B53F-059A2414E463}" destId="{2D189D34-32D4-45B0-8C31-5FACD2CA2FA8}" srcOrd="24" destOrd="0" presId="urn:microsoft.com/office/officeart/2005/8/layout/list1"/>
    <dgm:cxn modelId="{C53EBE73-37D9-4E32-803E-3ECC243D8BEC}" type="presParOf" srcId="{2D189D34-32D4-45B0-8C31-5FACD2CA2FA8}" destId="{ECC21A7B-6B59-4894-B46E-70C2A1AF82BB}" srcOrd="0" destOrd="0" presId="urn:microsoft.com/office/officeart/2005/8/layout/list1"/>
    <dgm:cxn modelId="{D5C8111E-A38D-491A-BDA0-F8EEF51049DD}" type="presParOf" srcId="{2D189D34-32D4-45B0-8C31-5FACD2CA2FA8}" destId="{F42866B1-06DD-4110-96A5-5F50A4683028}" srcOrd="1" destOrd="0" presId="urn:microsoft.com/office/officeart/2005/8/layout/list1"/>
    <dgm:cxn modelId="{DB90710D-3949-409B-A897-9DFFA4C6E381}" type="presParOf" srcId="{04362CD9-3BFC-4A73-B53F-059A2414E463}" destId="{9520949B-C4AA-48B0-9B89-6DE97BB4A1E5}" srcOrd="25" destOrd="0" presId="urn:microsoft.com/office/officeart/2005/8/layout/list1"/>
    <dgm:cxn modelId="{87476398-E899-4E70-AEBC-7EFD3EA8DC22}" type="presParOf" srcId="{04362CD9-3BFC-4A73-B53F-059A2414E463}" destId="{E7984E30-C32D-4885-8A03-146E006E01C9}" srcOrd="26" destOrd="0" presId="urn:microsoft.com/office/officeart/2005/8/layout/list1"/>
    <dgm:cxn modelId="{78363D43-B075-43B8-A848-A75E30BDD8EF}" type="presParOf" srcId="{04362CD9-3BFC-4A73-B53F-059A2414E463}" destId="{273D85EF-7A8F-4B63-BA1B-CA6D6E96D5E3}" srcOrd="27" destOrd="0" presId="urn:microsoft.com/office/officeart/2005/8/layout/list1"/>
    <dgm:cxn modelId="{FC0B8E21-5059-49F9-B8E3-7D7F1231C53F}" type="presParOf" srcId="{04362CD9-3BFC-4A73-B53F-059A2414E463}" destId="{B0330CD1-4B57-4032-9E08-C950BB6B2F5F}" srcOrd="28" destOrd="0" presId="urn:microsoft.com/office/officeart/2005/8/layout/list1"/>
    <dgm:cxn modelId="{BD6ECBC4-FFDC-40BD-A5F7-AE3469B23E5B}" type="presParOf" srcId="{B0330CD1-4B57-4032-9E08-C950BB6B2F5F}" destId="{1F44CA8F-264D-4912-83A4-100921A9D088}" srcOrd="0" destOrd="0" presId="urn:microsoft.com/office/officeart/2005/8/layout/list1"/>
    <dgm:cxn modelId="{010EA4AA-2C92-45B7-AD2C-D0365717E93E}" type="presParOf" srcId="{B0330CD1-4B57-4032-9E08-C950BB6B2F5F}" destId="{C60CC435-2DCE-4E4C-8EB7-1F4F9D6D1E48}" srcOrd="1" destOrd="0" presId="urn:microsoft.com/office/officeart/2005/8/layout/list1"/>
    <dgm:cxn modelId="{6661924C-CFF0-4F50-B8F8-ED562947C17C}" type="presParOf" srcId="{04362CD9-3BFC-4A73-B53F-059A2414E463}" destId="{F40D56F6-0AF4-48A4-BF15-2AEEED08CD74}" srcOrd="29" destOrd="0" presId="urn:microsoft.com/office/officeart/2005/8/layout/list1"/>
    <dgm:cxn modelId="{AA9FED0C-2982-4550-8BFB-DE273B262A13}" type="presParOf" srcId="{04362CD9-3BFC-4A73-B53F-059A2414E463}" destId="{C419CB26-62FB-4A99-B498-3519B6E1A53E}" srcOrd="3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4E6B5-EDFA-44EE-96E9-8BF9CF069F53}">
      <dsp:nvSpPr>
        <dsp:cNvPr id="0" name=""/>
        <dsp:cNvSpPr/>
      </dsp:nvSpPr>
      <dsp:spPr>
        <a:xfrm>
          <a:off x="0" y="33042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15F376-A0D2-4FF4-8203-96D757BC83E0}">
      <dsp:nvSpPr>
        <dsp:cNvPr id="0" name=""/>
        <dsp:cNvSpPr/>
      </dsp:nvSpPr>
      <dsp:spPr>
        <a:xfrm>
          <a:off x="273630" y="9426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INTRODUCCIÓN</a:t>
          </a:r>
          <a:endParaRPr lang="es-EC" sz="1600" kern="1200" dirty="0"/>
        </a:p>
      </dsp:txBody>
      <dsp:txXfrm>
        <a:off x="296687" y="117322"/>
        <a:ext cx="3784711" cy="426206"/>
      </dsp:txXfrm>
    </dsp:sp>
    <dsp:sp modelId="{883108E5-2E6D-4AA7-9B96-E1394EDAB260}">
      <dsp:nvSpPr>
        <dsp:cNvPr id="0" name=""/>
        <dsp:cNvSpPr/>
      </dsp:nvSpPr>
      <dsp:spPr>
        <a:xfrm>
          <a:off x="0" y="105618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2B71CD-6FC0-4396-A481-E0A68173D71F}">
      <dsp:nvSpPr>
        <dsp:cNvPr id="0" name=""/>
        <dsp:cNvSpPr/>
      </dsp:nvSpPr>
      <dsp:spPr>
        <a:xfrm>
          <a:off x="273630" y="8200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PLANTEAMIENTO DEL PROBLEMA</a:t>
          </a:r>
          <a:endParaRPr lang="es-EC" sz="1600" kern="1200" dirty="0"/>
        </a:p>
      </dsp:txBody>
      <dsp:txXfrm>
        <a:off x="296687" y="843083"/>
        <a:ext cx="3784711" cy="426206"/>
      </dsp:txXfrm>
    </dsp:sp>
    <dsp:sp modelId="{67A670D1-FB2D-489D-94B0-C9101A419750}">
      <dsp:nvSpPr>
        <dsp:cNvPr id="0" name=""/>
        <dsp:cNvSpPr/>
      </dsp:nvSpPr>
      <dsp:spPr>
        <a:xfrm>
          <a:off x="0" y="178194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5099C-FBD2-4114-A7D1-22A49DB516B9}">
      <dsp:nvSpPr>
        <dsp:cNvPr id="0" name=""/>
        <dsp:cNvSpPr/>
      </dsp:nvSpPr>
      <dsp:spPr>
        <a:xfrm>
          <a:off x="273630" y="154578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OBJETIVOS</a:t>
          </a:r>
          <a:endParaRPr lang="es-EC" sz="1600" kern="1200" dirty="0"/>
        </a:p>
      </dsp:txBody>
      <dsp:txXfrm>
        <a:off x="296687" y="1568843"/>
        <a:ext cx="3784711" cy="426206"/>
      </dsp:txXfrm>
    </dsp:sp>
    <dsp:sp modelId="{A3B01C1F-7877-4595-840A-783B1F3613DB}">
      <dsp:nvSpPr>
        <dsp:cNvPr id="0" name=""/>
        <dsp:cNvSpPr/>
      </dsp:nvSpPr>
      <dsp:spPr>
        <a:xfrm>
          <a:off x="0" y="250770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A5FD11-4F2B-4D57-9573-CE15B29C4B13}">
      <dsp:nvSpPr>
        <dsp:cNvPr id="0" name=""/>
        <dsp:cNvSpPr/>
      </dsp:nvSpPr>
      <dsp:spPr>
        <a:xfrm>
          <a:off x="273630" y="227154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ANTECEDENTES</a:t>
          </a:r>
          <a:endParaRPr lang="es-EC" sz="1600" kern="1200" dirty="0"/>
        </a:p>
      </dsp:txBody>
      <dsp:txXfrm>
        <a:off x="296687" y="2294602"/>
        <a:ext cx="3784711" cy="426206"/>
      </dsp:txXfrm>
    </dsp:sp>
    <dsp:sp modelId="{B300991B-B085-40BF-B984-CB4149C83ECF}">
      <dsp:nvSpPr>
        <dsp:cNvPr id="0" name=""/>
        <dsp:cNvSpPr/>
      </dsp:nvSpPr>
      <dsp:spPr>
        <a:xfrm>
          <a:off x="0" y="323346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EAE4F-8F93-41EA-A25F-2C9A981D16EB}">
      <dsp:nvSpPr>
        <dsp:cNvPr id="0" name=""/>
        <dsp:cNvSpPr/>
      </dsp:nvSpPr>
      <dsp:spPr>
        <a:xfrm>
          <a:off x="273630" y="299730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FUNDAMENTACION TEÓRICA</a:t>
          </a:r>
          <a:endParaRPr lang="es-EC" sz="1600" kern="1200" dirty="0"/>
        </a:p>
      </dsp:txBody>
      <dsp:txXfrm>
        <a:off x="296687" y="3020363"/>
        <a:ext cx="3784711" cy="426206"/>
      </dsp:txXfrm>
    </dsp:sp>
    <dsp:sp modelId="{6A31EFFC-9347-4133-8580-147383AD1732}">
      <dsp:nvSpPr>
        <dsp:cNvPr id="0" name=""/>
        <dsp:cNvSpPr/>
      </dsp:nvSpPr>
      <dsp:spPr>
        <a:xfrm>
          <a:off x="0" y="395922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BCCCA7-652A-4FE6-A7D2-2B01BF7C7852}">
      <dsp:nvSpPr>
        <dsp:cNvPr id="0" name=""/>
        <dsp:cNvSpPr/>
      </dsp:nvSpPr>
      <dsp:spPr>
        <a:xfrm>
          <a:off x="273630" y="372306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FUNDAMENTACIÓN METODOLÓGICA</a:t>
          </a:r>
          <a:endParaRPr lang="es-EC" sz="1600" kern="1200" dirty="0"/>
        </a:p>
      </dsp:txBody>
      <dsp:txXfrm>
        <a:off x="296687" y="3746123"/>
        <a:ext cx="3784711" cy="426206"/>
      </dsp:txXfrm>
    </dsp:sp>
    <dsp:sp modelId="{E7984E30-C32D-4885-8A03-146E006E01C9}">
      <dsp:nvSpPr>
        <dsp:cNvPr id="0" name=""/>
        <dsp:cNvSpPr/>
      </dsp:nvSpPr>
      <dsp:spPr>
        <a:xfrm>
          <a:off x="0" y="468498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2866B1-06DD-4110-96A5-5F50A4683028}">
      <dsp:nvSpPr>
        <dsp:cNvPr id="0" name=""/>
        <dsp:cNvSpPr/>
      </dsp:nvSpPr>
      <dsp:spPr>
        <a:xfrm>
          <a:off x="273630" y="44488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PROPUESTA</a:t>
          </a:r>
          <a:endParaRPr lang="es-EC" sz="1600" kern="1200" dirty="0"/>
        </a:p>
      </dsp:txBody>
      <dsp:txXfrm>
        <a:off x="296687" y="4471883"/>
        <a:ext cx="3784711" cy="426206"/>
      </dsp:txXfrm>
    </dsp:sp>
    <dsp:sp modelId="{C419CB26-62FB-4A99-B498-3519B6E1A53E}">
      <dsp:nvSpPr>
        <dsp:cNvPr id="0" name=""/>
        <dsp:cNvSpPr/>
      </dsp:nvSpPr>
      <dsp:spPr>
        <a:xfrm>
          <a:off x="0" y="541074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0CC435-2DCE-4E4C-8EB7-1F4F9D6D1E48}">
      <dsp:nvSpPr>
        <dsp:cNvPr id="0" name=""/>
        <dsp:cNvSpPr/>
      </dsp:nvSpPr>
      <dsp:spPr>
        <a:xfrm>
          <a:off x="273630" y="517458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CONCLUSIONES Y RECOMENDACIONES</a:t>
          </a:r>
          <a:endParaRPr lang="es-EC" sz="1600" kern="1200" dirty="0"/>
        </a:p>
      </dsp:txBody>
      <dsp:txXfrm>
        <a:off x="296687" y="5197642"/>
        <a:ext cx="3784711"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AD746-5C4B-437F-A30C-22B9C8ABE6F5}">
      <dsp:nvSpPr>
        <dsp:cNvPr id="0" name=""/>
        <dsp:cNvSpPr/>
      </dsp:nvSpPr>
      <dsp:spPr>
        <a:xfrm>
          <a:off x="345678" y="0"/>
          <a:ext cx="7995443" cy="4997152"/>
        </a:xfrm>
        <a:prstGeom prst="swooshArrow">
          <a:avLst>
            <a:gd name="adj1" fmla="val 25000"/>
            <a:gd name="adj2" fmla="val 25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 modelId="{1EFC1FBC-A0DB-4D71-8967-E86383611B44}">
      <dsp:nvSpPr>
        <dsp:cNvPr id="0" name=""/>
        <dsp:cNvSpPr/>
      </dsp:nvSpPr>
      <dsp:spPr>
        <a:xfrm>
          <a:off x="1361099" y="3449034"/>
          <a:ext cx="207881" cy="20788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862FF9-4751-4715-BD4A-F19921898454}">
      <dsp:nvSpPr>
        <dsp:cNvPr id="0" name=""/>
        <dsp:cNvSpPr/>
      </dsp:nvSpPr>
      <dsp:spPr>
        <a:xfrm>
          <a:off x="1465040" y="3552975"/>
          <a:ext cx="1862938" cy="144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152" tIns="0" rIns="0" bIns="0" numCol="1" spcCol="1270" anchor="t" anchorCtr="0">
          <a:noAutofit/>
        </a:bodyPr>
        <a:lstStyle/>
        <a:p>
          <a:pPr lvl="0" algn="l" defTabSz="1066800">
            <a:lnSpc>
              <a:spcPct val="90000"/>
            </a:lnSpc>
            <a:spcBef>
              <a:spcPct val="0"/>
            </a:spcBef>
            <a:spcAft>
              <a:spcPct val="35000"/>
            </a:spcAft>
          </a:pPr>
          <a:r>
            <a:rPr lang="es-EC" sz="2400" kern="1200" dirty="0" smtClean="0"/>
            <a:t>Incredible Helmet</a:t>
          </a:r>
          <a:endParaRPr lang="es-EC" sz="2400" kern="1200" dirty="0"/>
        </a:p>
      </dsp:txBody>
      <dsp:txXfrm>
        <a:off x="1465040" y="3552975"/>
        <a:ext cx="1862938" cy="1444176"/>
      </dsp:txXfrm>
    </dsp:sp>
    <dsp:sp modelId="{E4A79D8B-1EA3-45A0-B7CF-57F9FB47C07D}">
      <dsp:nvSpPr>
        <dsp:cNvPr id="0" name=""/>
        <dsp:cNvSpPr/>
      </dsp:nvSpPr>
      <dsp:spPr>
        <a:xfrm>
          <a:off x="3196053" y="2090808"/>
          <a:ext cx="375785" cy="37578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DFEEEB-01F6-4264-A11D-16D58063573D}">
      <dsp:nvSpPr>
        <dsp:cNvPr id="0" name=""/>
        <dsp:cNvSpPr/>
      </dsp:nvSpPr>
      <dsp:spPr>
        <a:xfrm>
          <a:off x="3383946" y="2278701"/>
          <a:ext cx="1918906" cy="2718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21" tIns="0" rIns="0" bIns="0" numCol="1" spcCol="1270" anchor="t" anchorCtr="0">
          <a:noAutofit/>
        </a:bodyPr>
        <a:lstStyle/>
        <a:p>
          <a:pPr lvl="0" algn="l" defTabSz="1066800">
            <a:lnSpc>
              <a:spcPct val="90000"/>
            </a:lnSpc>
            <a:spcBef>
              <a:spcPct val="0"/>
            </a:spcBef>
            <a:spcAft>
              <a:spcPct val="35000"/>
            </a:spcAft>
          </a:pPr>
          <a:r>
            <a:rPr lang="es-EC" sz="2400" kern="1200" dirty="0" smtClean="0"/>
            <a:t>Ambiente virtual</a:t>
          </a:r>
          <a:endParaRPr lang="es-EC" sz="2400" kern="1200" dirty="0"/>
        </a:p>
      </dsp:txBody>
      <dsp:txXfrm>
        <a:off x="3383946" y="2278701"/>
        <a:ext cx="1918906" cy="2718450"/>
      </dsp:txXfrm>
    </dsp:sp>
    <dsp:sp modelId="{3FAA2A7F-D926-4F8B-A74C-14A6CBF20481}">
      <dsp:nvSpPr>
        <dsp:cNvPr id="0" name=""/>
        <dsp:cNvSpPr/>
      </dsp:nvSpPr>
      <dsp:spPr>
        <a:xfrm>
          <a:off x="5402796" y="1264279"/>
          <a:ext cx="519703" cy="51970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FDDFFB-79D9-4F42-99FB-87E6C58B5AFE}">
      <dsp:nvSpPr>
        <dsp:cNvPr id="0" name=""/>
        <dsp:cNvSpPr/>
      </dsp:nvSpPr>
      <dsp:spPr>
        <a:xfrm>
          <a:off x="5662648" y="1524131"/>
          <a:ext cx="1918906" cy="3473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380" tIns="0" rIns="0" bIns="0" numCol="1" spcCol="1270" anchor="t" anchorCtr="0">
          <a:noAutofit/>
        </a:bodyPr>
        <a:lstStyle/>
        <a:p>
          <a:pPr lvl="0" algn="l" defTabSz="1066800">
            <a:lnSpc>
              <a:spcPct val="90000"/>
            </a:lnSpc>
            <a:spcBef>
              <a:spcPct val="0"/>
            </a:spcBef>
            <a:spcAft>
              <a:spcPct val="35000"/>
            </a:spcAft>
          </a:pPr>
          <a:r>
            <a:rPr lang="es-EC" sz="2400" kern="1200" dirty="0" smtClean="0"/>
            <a:t>Simuladores:</a:t>
          </a:r>
          <a:br>
            <a:rPr lang="es-EC" sz="2400" kern="1200" dirty="0" smtClean="0"/>
          </a:br>
          <a:r>
            <a:rPr lang="es-EC" sz="2400" kern="1200" dirty="0" smtClean="0"/>
            <a:t>Navegación</a:t>
          </a:r>
          <a:br>
            <a:rPr lang="es-EC" sz="2400" kern="1200" dirty="0" smtClean="0"/>
          </a:br>
          <a:r>
            <a:rPr lang="es-EC" sz="2400" kern="1200" dirty="0" smtClean="0"/>
            <a:t>Vuelo</a:t>
          </a:r>
          <a:br>
            <a:rPr lang="es-EC" sz="2400" kern="1200" dirty="0" smtClean="0"/>
          </a:br>
          <a:r>
            <a:rPr lang="es-EC" sz="2400" kern="1200" dirty="0" smtClean="0"/>
            <a:t>Tiro</a:t>
          </a:r>
          <a:br>
            <a:rPr lang="es-EC" sz="2400" kern="1200" dirty="0" smtClean="0"/>
          </a:br>
          <a:r>
            <a:rPr lang="es-EC" sz="2400" kern="1200" dirty="0" smtClean="0"/>
            <a:t>Campos de batalla</a:t>
          </a:r>
          <a:br>
            <a:rPr lang="es-EC" sz="2400" kern="1200" dirty="0" smtClean="0"/>
          </a:br>
          <a:endParaRPr lang="es-EC" sz="2400" kern="1200" dirty="0"/>
        </a:p>
      </dsp:txBody>
      <dsp:txXfrm>
        <a:off x="5662648" y="1524131"/>
        <a:ext cx="1918906" cy="34730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07C18-D318-4C9C-B6EA-B91EAE12032C}">
      <dsp:nvSpPr>
        <dsp:cNvPr id="0" name=""/>
        <dsp:cNvSpPr/>
      </dsp:nvSpPr>
      <dsp:spPr>
        <a:xfrm>
          <a:off x="1145634" y="1137"/>
          <a:ext cx="1649536" cy="16495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t>Represen-</a:t>
          </a:r>
          <a:r>
            <a:rPr lang="es-EC" sz="2000" kern="1200" dirty="0" err="1" smtClean="0"/>
            <a:t>tación</a:t>
          </a:r>
          <a:r>
            <a:rPr lang="es-EC" sz="2000" kern="1200" dirty="0" smtClean="0"/>
            <a:t> de escenas</a:t>
          </a:r>
          <a:endParaRPr lang="es-EC" sz="2000" kern="1200" dirty="0"/>
        </a:p>
      </dsp:txBody>
      <dsp:txXfrm>
        <a:off x="1387203" y="242706"/>
        <a:ext cx="1166398" cy="1166398"/>
      </dsp:txXfrm>
    </dsp:sp>
    <dsp:sp modelId="{81749F45-C438-4F29-88D4-0409FABAB946}">
      <dsp:nvSpPr>
        <dsp:cNvPr id="0" name=""/>
        <dsp:cNvSpPr/>
      </dsp:nvSpPr>
      <dsp:spPr>
        <a:xfrm>
          <a:off x="1492036" y="1784615"/>
          <a:ext cx="956731" cy="956731"/>
        </a:xfrm>
        <a:prstGeom prst="mathPlus">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s-EC" sz="1600" kern="1200"/>
        </a:p>
      </dsp:txBody>
      <dsp:txXfrm>
        <a:off x="1618851" y="2150469"/>
        <a:ext cx="703101" cy="225023"/>
      </dsp:txXfrm>
    </dsp:sp>
    <dsp:sp modelId="{090EA347-A930-4668-87C5-207FFD9018AB}">
      <dsp:nvSpPr>
        <dsp:cNvPr id="0" name=""/>
        <dsp:cNvSpPr/>
      </dsp:nvSpPr>
      <dsp:spPr>
        <a:xfrm>
          <a:off x="1145634" y="2875289"/>
          <a:ext cx="1649536" cy="164953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C" sz="2400" kern="1200" dirty="0" smtClean="0"/>
            <a:t>Sistema </a:t>
          </a:r>
          <a:r>
            <a:rPr lang="es-EC" sz="2400" kern="1200" dirty="0" err="1" smtClean="0"/>
            <a:t>informá</a:t>
          </a:r>
          <a:r>
            <a:rPr lang="es-EC" sz="2400" kern="1200" dirty="0" smtClean="0"/>
            <a:t>-tico</a:t>
          </a:r>
          <a:endParaRPr lang="es-EC" sz="2400" kern="1200" dirty="0"/>
        </a:p>
      </dsp:txBody>
      <dsp:txXfrm>
        <a:off x="1387203" y="3116858"/>
        <a:ext cx="1166398" cy="1166398"/>
      </dsp:txXfrm>
    </dsp:sp>
    <dsp:sp modelId="{7FD49073-6E9F-4503-A8E6-A9CAA8AC9C4C}">
      <dsp:nvSpPr>
        <dsp:cNvPr id="0" name=""/>
        <dsp:cNvSpPr/>
      </dsp:nvSpPr>
      <dsp:spPr>
        <a:xfrm>
          <a:off x="3042601" y="1956167"/>
          <a:ext cx="524552" cy="613627"/>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C" sz="2600" kern="1200"/>
        </a:p>
      </dsp:txBody>
      <dsp:txXfrm>
        <a:off x="3042601" y="2078892"/>
        <a:ext cx="367186" cy="368177"/>
      </dsp:txXfrm>
    </dsp:sp>
    <dsp:sp modelId="{D858E0D9-2D97-485A-AE17-F8B0D03961F1}">
      <dsp:nvSpPr>
        <dsp:cNvPr id="0" name=""/>
        <dsp:cNvSpPr/>
      </dsp:nvSpPr>
      <dsp:spPr>
        <a:xfrm>
          <a:off x="3784892" y="613444"/>
          <a:ext cx="3299073" cy="3299073"/>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s-EC" sz="4400" kern="1200" dirty="0" smtClean="0"/>
            <a:t>Ambiente virtual</a:t>
          </a:r>
          <a:endParaRPr lang="es-EC" sz="4400" kern="1200" dirty="0"/>
        </a:p>
      </dsp:txBody>
      <dsp:txXfrm>
        <a:off x="4268030" y="1096582"/>
        <a:ext cx="2332797" cy="23327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2F03D-64F6-4609-8ACB-E003C4DD1D9B}">
      <dsp:nvSpPr>
        <dsp:cNvPr id="0" name=""/>
        <dsp:cNvSpPr/>
      </dsp:nvSpPr>
      <dsp:spPr>
        <a:xfrm>
          <a:off x="285685" y="0"/>
          <a:ext cx="8110656" cy="5069160"/>
        </a:xfrm>
        <a:prstGeom prst="swooshArrow">
          <a:avLst>
            <a:gd name="adj1" fmla="val 25000"/>
            <a:gd name="adj2" fmla="val 25000"/>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sp>
    <dsp:sp modelId="{60EC419C-FFE2-422F-937A-504A13B9F64F}">
      <dsp:nvSpPr>
        <dsp:cNvPr id="0" name=""/>
        <dsp:cNvSpPr/>
      </dsp:nvSpPr>
      <dsp:spPr>
        <a:xfrm>
          <a:off x="1315738" y="3498734"/>
          <a:ext cx="210877" cy="210877"/>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1980D2-3D68-47CA-8302-15AEBA0B56B2}">
      <dsp:nvSpPr>
        <dsp:cNvPr id="0" name=""/>
        <dsp:cNvSpPr/>
      </dsp:nvSpPr>
      <dsp:spPr>
        <a:xfrm>
          <a:off x="1421177" y="3604172"/>
          <a:ext cx="1889782" cy="1464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739" tIns="0" rIns="0" bIns="0" numCol="1" spcCol="1270" anchor="t" anchorCtr="0">
          <a:noAutofit/>
        </a:bodyPr>
        <a:lstStyle/>
        <a:p>
          <a:pPr lvl="0" algn="l" defTabSz="889000">
            <a:lnSpc>
              <a:spcPct val="90000"/>
            </a:lnSpc>
            <a:spcBef>
              <a:spcPct val="0"/>
            </a:spcBef>
            <a:spcAft>
              <a:spcPct val="35000"/>
            </a:spcAft>
          </a:pPr>
          <a:r>
            <a:rPr lang="es-EC" sz="2000" kern="1200" dirty="0" smtClean="0"/>
            <a:t>Primera guerra mundial</a:t>
          </a:r>
          <a:endParaRPr lang="es-EC" sz="2000" kern="1200" dirty="0"/>
        </a:p>
      </dsp:txBody>
      <dsp:txXfrm>
        <a:off x="1421177" y="3604172"/>
        <a:ext cx="1889782" cy="1464987"/>
      </dsp:txXfrm>
    </dsp:sp>
    <dsp:sp modelId="{6B8E1FDE-5591-47AC-ADC4-0C2C16AD2360}">
      <dsp:nvSpPr>
        <dsp:cNvPr id="0" name=""/>
        <dsp:cNvSpPr/>
      </dsp:nvSpPr>
      <dsp:spPr>
        <a:xfrm>
          <a:off x="3177134" y="2120936"/>
          <a:ext cx="381200" cy="38120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4B72F3-C650-4459-B84A-7E97FDE932AF}">
      <dsp:nvSpPr>
        <dsp:cNvPr id="0" name=""/>
        <dsp:cNvSpPr/>
      </dsp:nvSpPr>
      <dsp:spPr>
        <a:xfrm>
          <a:off x="3367734" y="2311536"/>
          <a:ext cx="1946557" cy="275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990" tIns="0" rIns="0" bIns="0" numCol="1" spcCol="1270" anchor="t" anchorCtr="0">
          <a:noAutofit/>
        </a:bodyPr>
        <a:lstStyle/>
        <a:p>
          <a:pPr lvl="0" algn="l" defTabSz="889000">
            <a:lnSpc>
              <a:spcPct val="90000"/>
            </a:lnSpc>
            <a:spcBef>
              <a:spcPct val="0"/>
            </a:spcBef>
            <a:spcAft>
              <a:spcPct val="35000"/>
            </a:spcAft>
          </a:pPr>
          <a:r>
            <a:rPr lang="es-EC" sz="2000" kern="1200" dirty="0" smtClean="0"/>
            <a:t>Doctrinas</a:t>
          </a:r>
          <a:endParaRPr lang="es-EC" sz="2000" kern="1200" dirty="0"/>
        </a:p>
      </dsp:txBody>
      <dsp:txXfrm>
        <a:off x="3367734" y="2311536"/>
        <a:ext cx="1946557" cy="2757623"/>
      </dsp:txXfrm>
    </dsp:sp>
    <dsp:sp modelId="{11433EF8-6631-4FB3-8A33-44BEFC38EA54}">
      <dsp:nvSpPr>
        <dsp:cNvPr id="0" name=""/>
        <dsp:cNvSpPr/>
      </dsp:nvSpPr>
      <dsp:spPr>
        <a:xfrm>
          <a:off x="5415675" y="1282497"/>
          <a:ext cx="527192" cy="527192"/>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56B3B8-D028-4806-93C2-0E487BB3E456}">
      <dsp:nvSpPr>
        <dsp:cNvPr id="0" name=""/>
        <dsp:cNvSpPr/>
      </dsp:nvSpPr>
      <dsp:spPr>
        <a:xfrm>
          <a:off x="5679271" y="1546093"/>
          <a:ext cx="1946557" cy="3523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348" tIns="0" rIns="0" bIns="0" numCol="1" spcCol="1270" anchor="t" anchorCtr="0">
          <a:noAutofit/>
        </a:bodyPr>
        <a:lstStyle/>
        <a:p>
          <a:pPr lvl="0" algn="l" defTabSz="889000">
            <a:lnSpc>
              <a:spcPct val="90000"/>
            </a:lnSpc>
            <a:spcBef>
              <a:spcPct val="0"/>
            </a:spcBef>
            <a:spcAft>
              <a:spcPct val="35000"/>
            </a:spcAft>
          </a:pPr>
          <a:r>
            <a:rPr lang="es-EC" sz="2000" kern="1200" dirty="0" smtClean="0"/>
            <a:t>Procedimientos de emergencia</a:t>
          </a:r>
          <a:br>
            <a:rPr lang="es-EC" sz="2000" kern="1200" dirty="0" smtClean="0"/>
          </a:br>
          <a:r>
            <a:rPr lang="es-EC" sz="2000" kern="1200" dirty="0" smtClean="0"/>
            <a:t/>
          </a:r>
          <a:br>
            <a:rPr lang="es-EC" sz="2000" kern="1200" dirty="0" smtClean="0"/>
          </a:br>
          <a:r>
            <a:rPr lang="es-EC" sz="2000" kern="1200" dirty="0" smtClean="0"/>
            <a:t>Zafarranchos</a:t>
          </a:r>
          <a:endParaRPr lang="es-EC" sz="2000" kern="1200" dirty="0"/>
        </a:p>
      </dsp:txBody>
      <dsp:txXfrm>
        <a:off x="5679271" y="1546093"/>
        <a:ext cx="1946557" cy="35230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4EEA30-5572-4EE9-98C8-D533C736B4B7}">
      <dsp:nvSpPr>
        <dsp:cNvPr id="0" name=""/>
        <dsp:cNvSpPr/>
      </dsp:nvSpPr>
      <dsp:spPr>
        <a:xfrm>
          <a:off x="2262053" y="424393"/>
          <a:ext cx="4145066" cy="1439527"/>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3E43F9-72D3-4F9C-A790-47524F46F4F8}">
      <dsp:nvSpPr>
        <dsp:cNvPr id="0" name=""/>
        <dsp:cNvSpPr/>
      </dsp:nvSpPr>
      <dsp:spPr>
        <a:xfrm>
          <a:off x="4042793" y="4133056"/>
          <a:ext cx="606786" cy="370102"/>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AD966E-F606-43F1-9A98-422B4D7EC688}">
      <dsp:nvSpPr>
        <dsp:cNvPr id="0" name=""/>
        <dsp:cNvSpPr/>
      </dsp:nvSpPr>
      <dsp:spPr>
        <a:xfrm>
          <a:off x="-321357" y="4360599"/>
          <a:ext cx="9324742" cy="963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EC" sz="2200" kern="1200" dirty="0" smtClean="0"/>
            <a:t>Disminuir, prevenir y corregir efectos sobre una embarción que resulten de accidentes o de acción del enemigo.</a:t>
          </a:r>
          <a:endParaRPr lang="es-EC" sz="2200" kern="1200" dirty="0"/>
        </a:p>
      </dsp:txBody>
      <dsp:txXfrm>
        <a:off x="-321357" y="4360599"/>
        <a:ext cx="9324742" cy="963969"/>
      </dsp:txXfrm>
    </dsp:sp>
    <dsp:sp modelId="{9136EF2D-6C7B-4AF4-9A93-6AC0E866B2DA}">
      <dsp:nvSpPr>
        <dsp:cNvPr id="0" name=""/>
        <dsp:cNvSpPr/>
      </dsp:nvSpPr>
      <dsp:spPr>
        <a:xfrm>
          <a:off x="3769058" y="1975097"/>
          <a:ext cx="1445953" cy="1445953"/>
        </a:xfrm>
        <a:prstGeom prst="ellipse">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s-EC" sz="1700" kern="1200" dirty="0" smtClean="0"/>
            <a:t>Medios materiales y humanos</a:t>
          </a:r>
          <a:endParaRPr lang="es-EC" sz="1700" kern="1200" dirty="0"/>
        </a:p>
      </dsp:txBody>
      <dsp:txXfrm>
        <a:off x="3980813" y="2186852"/>
        <a:ext cx="1022443" cy="1022443"/>
      </dsp:txXfrm>
    </dsp:sp>
    <dsp:sp modelId="{CE88FC52-5B35-4859-BB65-F195A116168C}">
      <dsp:nvSpPr>
        <dsp:cNvPr id="0" name=""/>
        <dsp:cNvSpPr/>
      </dsp:nvSpPr>
      <dsp:spPr>
        <a:xfrm>
          <a:off x="2734398" y="890311"/>
          <a:ext cx="1445953" cy="1445953"/>
        </a:xfrm>
        <a:prstGeom prst="ellipse">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kern="1200" dirty="0" smtClean="0"/>
            <a:t>Disposiciones</a:t>
          </a:r>
          <a:endParaRPr lang="es-EC" sz="1400" kern="1200" dirty="0"/>
        </a:p>
      </dsp:txBody>
      <dsp:txXfrm>
        <a:off x="2946153" y="1102066"/>
        <a:ext cx="1022443" cy="1022443"/>
      </dsp:txXfrm>
    </dsp:sp>
    <dsp:sp modelId="{2442DB47-9E05-4CEB-A79B-6F36AFBADFFE}">
      <dsp:nvSpPr>
        <dsp:cNvPr id="0" name=""/>
        <dsp:cNvSpPr/>
      </dsp:nvSpPr>
      <dsp:spPr>
        <a:xfrm>
          <a:off x="4212484" y="540712"/>
          <a:ext cx="1445953" cy="1445953"/>
        </a:xfrm>
        <a:prstGeom prst="ellipse">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t>Técnicas</a:t>
          </a:r>
          <a:endParaRPr lang="es-EC" sz="2000" kern="1200" dirty="0"/>
        </a:p>
      </dsp:txBody>
      <dsp:txXfrm>
        <a:off x="4424239" y="752467"/>
        <a:ext cx="1022443" cy="1022443"/>
      </dsp:txXfrm>
    </dsp:sp>
    <dsp:sp modelId="{99F69CC3-63B0-459E-838F-00DC18951194}">
      <dsp:nvSpPr>
        <dsp:cNvPr id="0" name=""/>
        <dsp:cNvSpPr/>
      </dsp:nvSpPr>
      <dsp:spPr>
        <a:xfrm>
          <a:off x="1810549" y="-183400"/>
          <a:ext cx="5060927" cy="4460950"/>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AD735-1784-4BF8-8078-B32885F593C1}">
      <dsp:nvSpPr>
        <dsp:cNvPr id="0" name=""/>
        <dsp:cNvSpPr/>
      </dsp:nvSpPr>
      <dsp:spPr>
        <a:xfrm>
          <a:off x="393" y="2440973"/>
          <a:ext cx="2285792" cy="1142896"/>
        </a:xfrm>
        <a:prstGeom prst="roundRect">
          <a:avLst>
            <a:gd name="adj" fmla="val 10000"/>
          </a:avLst>
        </a:prstGeom>
        <a:solidFill>
          <a:schemeClr val="tx2">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Averías</a:t>
          </a:r>
          <a:endParaRPr lang="es-EC" sz="2400" kern="1200" dirty="0"/>
        </a:p>
      </dsp:txBody>
      <dsp:txXfrm>
        <a:off x="33867" y="2474447"/>
        <a:ext cx="2218844" cy="1075948"/>
      </dsp:txXfrm>
    </dsp:sp>
    <dsp:sp modelId="{3B4464D6-C58A-4D0D-987B-DAE59EFCA210}">
      <dsp:nvSpPr>
        <dsp:cNvPr id="0" name=""/>
        <dsp:cNvSpPr/>
      </dsp:nvSpPr>
      <dsp:spPr>
        <a:xfrm rot="18289469">
          <a:off x="1942807" y="2338183"/>
          <a:ext cx="1601075" cy="34145"/>
        </a:xfrm>
        <a:custGeom>
          <a:avLst/>
          <a:gdLst/>
          <a:ahLst/>
          <a:cxnLst/>
          <a:rect l="0" t="0" r="0" b="0"/>
          <a:pathLst>
            <a:path>
              <a:moveTo>
                <a:pt x="0" y="17072"/>
              </a:moveTo>
              <a:lnTo>
                <a:pt x="1601075" y="1707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703318" y="2315229"/>
        <a:ext cx="80053" cy="80053"/>
      </dsp:txXfrm>
    </dsp:sp>
    <dsp:sp modelId="{050E3DC9-B01B-4E19-A503-A5DD92965017}">
      <dsp:nvSpPr>
        <dsp:cNvPr id="0" name=""/>
        <dsp:cNvSpPr/>
      </dsp:nvSpPr>
      <dsp:spPr>
        <a:xfrm>
          <a:off x="3200503" y="1126642"/>
          <a:ext cx="2285792" cy="114289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Tipos</a:t>
          </a:r>
          <a:endParaRPr lang="es-EC" sz="2400" kern="1200" dirty="0"/>
        </a:p>
      </dsp:txBody>
      <dsp:txXfrm>
        <a:off x="3233977" y="1160116"/>
        <a:ext cx="2218844" cy="1075948"/>
      </dsp:txXfrm>
    </dsp:sp>
    <dsp:sp modelId="{D52F456D-F2F4-40E5-AF1A-2FB69BF33B5B}">
      <dsp:nvSpPr>
        <dsp:cNvPr id="0" name=""/>
        <dsp:cNvSpPr/>
      </dsp:nvSpPr>
      <dsp:spPr>
        <a:xfrm rot="19457599">
          <a:off x="5380462" y="1352435"/>
          <a:ext cx="1125985" cy="34145"/>
        </a:xfrm>
        <a:custGeom>
          <a:avLst/>
          <a:gdLst/>
          <a:ahLst/>
          <a:cxnLst/>
          <a:rect l="0" t="0" r="0" b="0"/>
          <a:pathLst>
            <a:path>
              <a:moveTo>
                <a:pt x="0" y="17072"/>
              </a:moveTo>
              <a:lnTo>
                <a:pt x="1125985" y="170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915305" y="1341358"/>
        <a:ext cx="56299" cy="56299"/>
      </dsp:txXfrm>
    </dsp:sp>
    <dsp:sp modelId="{62D5C83D-352A-47BA-8037-2E60B728FE2B}">
      <dsp:nvSpPr>
        <dsp:cNvPr id="0" name=""/>
        <dsp:cNvSpPr/>
      </dsp:nvSpPr>
      <dsp:spPr>
        <a:xfrm>
          <a:off x="6400613" y="469477"/>
          <a:ext cx="2285792" cy="1142896"/>
        </a:xfrm>
        <a:prstGeom prst="roundRect">
          <a:avLst>
            <a:gd name="adj" fmla="val 10000"/>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Simple/Particular</a:t>
          </a:r>
          <a:endParaRPr lang="es-EC" sz="2400" kern="1200" dirty="0"/>
        </a:p>
      </dsp:txBody>
      <dsp:txXfrm>
        <a:off x="6434087" y="502951"/>
        <a:ext cx="2218844" cy="1075948"/>
      </dsp:txXfrm>
    </dsp:sp>
    <dsp:sp modelId="{48FA1D79-B878-49B5-9087-E2C319991A83}">
      <dsp:nvSpPr>
        <dsp:cNvPr id="0" name=""/>
        <dsp:cNvSpPr/>
      </dsp:nvSpPr>
      <dsp:spPr>
        <a:xfrm rot="2142401">
          <a:off x="5380462" y="2009601"/>
          <a:ext cx="1125985" cy="34145"/>
        </a:xfrm>
        <a:custGeom>
          <a:avLst/>
          <a:gdLst/>
          <a:ahLst/>
          <a:cxnLst/>
          <a:rect l="0" t="0" r="0" b="0"/>
          <a:pathLst>
            <a:path>
              <a:moveTo>
                <a:pt x="0" y="17072"/>
              </a:moveTo>
              <a:lnTo>
                <a:pt x="1125985" y="170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915305" y="1998524"/>
        <a:ext cx="56299" cy="56299"/>
      </dsp:txXfrm>
    </dsp:sp>
    <dsp:sp modelId="{4226A61F-C596-4F5A-A1CC-AD675BACCFB8}">
      <dsp:nvSpPr>
        <dsp:cNvPr id="0" name=""/>
        <dsp:cNvSpPr/>
      </dsp:nvSpPr>
      <dsp:spPr>
        <a:xfrm>
          <a:off x="6400613" y="1783808"/>
          <a:ext cx="2285792" cy="1142896"/>
        </a:xfrm>
        <a:prstGeom prst="roundRect">
          <a:avLst>
            <a:gd name="adj" fmla="val 10000"/>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Gruesa/Común</a:t>
          </a:r>
          <a:endParaRPr lang="es-EC" sz="2400" kern="1200" dirty="0"/>
        </a:p>
      </dsp:txBody>
      <dsp:txXfrm>
        <a:off x="6434087" y="1817282"/>
        <a:ext cx="2218844" cy="1075948"/>
      </dsp:txXfrm>
    </dsp:sp>
    <dsp:sp modelId="{92385DD5-6F0E-4078-BBCD-7DCD60BA14BD}">
      <dsp:nvSpPr>
        <dsp:cNvPr id="0" name=""/>
        <dsp:cNvSpPr/>
      </dsp:nvSpPr>
      <dsp:spPr>
        <a:xfrm rot="3310531">
          <a:off x="1942807" y="3652514"/>
          <a:ext cx="1601075" cy="34145"/>
        </a:xfrm>
        <a:custGeom>
          <a:avLst/>
          <a:gdLst/>
          <a:ahLst/>
          <a:cxnLst/>
          <a:rect l="0" t="0" r="0" b="0"/>
          <a:pathLst>
            <a:path>
              <a:moveTo>
                <a:pt x="0" y="17072"/>
              </a:moveTo>
              <a:lnTo>
                <a:pt x="1601075" y="1707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703318" y="3629560"/>
        <a:ext cx="80053" cy="80053"/>
      </dsp:txXfrm>
    </dsp:sp>
    <dsp:sp modelId="{1271FAF8-F43E-4AE7-9E17-867A2E1FD193}">
      <dsp:nvSpPr>
        <dsp:cNvPr id="0" name=""/>
        <dsp:cNvSpPr/>
      </dsp:nvSpPr>
      <dsp:spPr>
        <a:xfrm>
          <a:off x="3200503" y="3755304"/>
          <a:ext cx="2285792" cy="1142896"/>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Procedimientos</a:t>
          </a:r>
          <a:endParaRPr lang="es-EC" sz="2400" kern="1200" dirty="0"/>
        </a:p>
      </dsp:txBody>
      <dsp:txXfrm>
        <a:off x="3233977" y="3788778"/>
        <a:ext cx="2218844" cy="1075948"/>
      </dsp:txXfrm>
    </dsp:sp>
    <dsp:sp modelId="{78289F84-7F8F-4E80-85F7-9CAF9A3EEE3D}">
      <dsp:nvSpPr>
        <dsp:cNvPr id="0" name=""/>
        <dsp:cNvSpPr/>
      </dsp:nvSpPr>
      <dsp:spPr>
        <a:xfrm rot="19457599">
          <a:off x="5380462" y="3981097"/>
          <a:ext cx="1125985" cy="34145"/>
        </a:xfrm>
        <a:custGeom>
          <a:avLst/>
          <a:gdLst/>
          <a:ahLst/>
          <a:cxnLst/>
          <a:rect l="0" t="0" r="0" b="0"/>
          <a:pathLst>
            <a:path>
              <a:moveTo>
                <a:pt x="0" y="17072"/>
              </a:moveTo>
              <a:lnTo>
                <a:pt x="1125985" y="170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915305" y="3970020"/>
        <a:ext cx="56299" cy="56299"/>
      </dsp:txXfrm>
    </dsp:sp>
    <dsp:sp modelId="{F5630C48-D1FF-4E43-A0FA-EB885412D80C}">
      <dsp:nvSpPr>
        <dsp:cNvPr id="0" name=""/>
        <dsp:cNvSpPr/>
      </dsp:nvSpPr>
      <dsp:spPr>
        <a:xfrm>
          <a:off x="6400613" y="3098139"/>
          <a:ext cx="2285792" cy="1142896"/>
        </a:xfrm>
        <a:prstGeom prst="roundRect">
          <a:avLst>
            <a:gd name="adj" fmla="val 10000"/>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Taponamiento</a:t>
          </a:r>
          <a:endParaRPr lang="es-EC" sz="2400" kern="1200" dirty="0"/>
        </a:p>
      </dsp:txBody>
      <dsp:txXfrm>
        <a:off x="6434087" y="3131613"/>
        <a:ext cx="2218844" cy="1075948"/>
      </dsp:txXfrm>
    </dsp:sp>
    <dsp:sp modelId="{C196063F-2688-431E-92F3-087C0AFCE99D}">
      <dsp:nvSpPr>
        <dsp:cNvPr id="0" name=""/>
        <dsp:cNvSpPr/>
      </dsp:nvSpPr>
      <dsp:spPr>
        <a:xfrm rot="2142401">
          <a:off x="5380462" y="4638262"/>
          <a:ext cx="1125985" cy="34145"/>
        </a:xfrm>
        <a:custGeom>
          <a:avLst/>
          <a:gdLst/>
          <a:ahLst/>
          <a:cxnLst/>
          <a:rect l="0" t="0" r="0" b="0"/>
          <a:pathLst>
            <a:path>
              <a:moveTo>
                <a:pt x="0" y="17072"/>
              </a:moveTo>
              <a:lnTo>
                <a:pt x="1125985" y="170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915305" y="4627185"/>
        <a:ext cx="56299" cy="56299"/>
      </dsp:txXfrm>
    </dsp:sp>
    <dsp:sp modelId="{1D98E38C-E665-42A5-807E-D14FD2280389}">
      <dsp:nvSpPr>
        <dsp:cNvPr id="0" name=""/>
        <dsp:cNvSpPr/>
      </dsp:nvSpPr>
      <dsp:spPr>
        <a:xfrm>
          <a:off x="6400613" y="4412470"/>
          <a:ext cx="2285792" cy="1142896"/>
        </a:xfrm>
        <a:prstGeom prst="roundRect">
          <a:avLst>
            <a:gd name="adj" fmla="val 10000"/>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Apuntalamiento</a:t>
          </a:r>
          <a:endParaRPr lang="es-EC" sz="2400" kern="1200" dirty="0"/>
        </a:p>
      </dsp:txBody>
      <dsp:txXfrm>
        <a:off x="6434087" y="4445944"/>
        <a:ext cx="2218844" cy="107594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92D8F-0447-4BAA-88F3-633E0C97C09E}">
      <dsp:nvSpPr>
        <dsp:cNvPr id="0" name=""/>
        <dsp:cNvSpPr/>
      </dsp:nvSpPr>
      <dsp:spPr>
        <a:xfrm>
          <a:off x="6371547" y="1634522"/>
          <a:ext cx="677917" cy="3349521"/>
        </a:xfrm>
        <a:custGeom>
          <a:avLst/>
          <a:gdLst/>
          <a:ahLst/>
          <a:cxnLst/>
          <a:rect l="0" t="0" r="0" b="0"/>
          <a:pathLst>
            <a:path>
              <a:moveTo>
                <a:pt x="0" y="0"/>
              </a:moveTo>
              <a:lnTo>
                <a:pt x="0" y="3349521"/>
              </a:lnTo>
              <a:lnTo>
                <a:pt x="677917" y="3349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CA0DC9-ADBD-4961-B12F-AB575B1795DE}">
      <dsp:nvSpPr>
        <dsp:cNvPr id="0" name=""/>
        <dsp:cNvSpPr/>
      </dsp:nvSpPr>
      <dsp:spPr>
        <a:xfrm>
          <a:off x="6371547" y="1634522"/>
          <a:ext cx="677917" cy="2583699"/>
        </a:xfrm>
        <a:custGeom>
          <a:avLst/>
          <a:gdLst/>
          <a:ahLst/>
          <a:cxnLst/>
          <a:rect l="0" t="0" r="0" b="0"/>
          <a:pathLst>
            <a:path>
              <a:moveTo>
                <a:pt x="0" y="0"/>
              </a:moveTo>
              <a:lnTo>
                <a:pt x="0" y="2583699"/>
              </a:lnTo>
              <a:lnTo>
                <a:pt x="677917" y="258369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DFBFB3-9F08-4730-9415-E586608FF816}">
      <dsp:nvSpPr>
        <dsp:cNvPr id="0" name=""/>
        <dsp:cNvSpPr/>
      </dsp:nvSpPr>
      <dsp:spPr>
        <a:xfrm>
          <a:off x="6371547" y="1634522"/>
          <a:ext cx="677917" cy="1784193"/>
        </a:xfrm>
        <a:custGeom>
          <a:avLst/>
          <a:gdLst/>
          <a:ahLst/>
          <a:cxnLst/>
          <a:rect l="0" t="0" r="0" b="0"/>
          <a:pathLst>
            <a:path>
              <a:moveTo>
                <a:pt x="0" y="0"/>
              </a:moveTo>
              <a:lnTo>
                <a:pt x="0" y="1784193"/>
              </a:lnTo>
              <a:lnTo>
                <a:pt x="677917" y="178419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FC0FEF-800B-44E7-B19B-24F7F372C44A}">
      <dsp:nvSpPr>
        <dsp:cNvPr id="0" name=""/>
        <dsp:cNvSpPr/>
      </dsp:nvSpPr>
      <dsp:spPr>
        <a:xfrm>
          <a:off x="6371547" y="1634522"/>
          <a:ext cx="677917" cy="1001531"/>
        </a:xfrm>
        <a:custGeom>
          <a:avLst/>
          <a:gdLst/>
          <a:ahLst/>
          <a:cxnLst/>
          <a:rect l="0" t="0" r="0" b="0"/>
          <a:pathLst>
            <a:path>
              <a:moveTo>
                <a:pt x="0" y="0"/>
              </a:moveTo>
              <a:lnTo>
                <a:pt x="0" y="1001531"/>
              </a:lnTo>
              <a:lnTo>
                <a:pt x="677917" y="100153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4F9765-E9BE-4542-B2BE-3D33CC55DE84}">
      <dsp:nvSpPr>
        <dsp:cNvPr id="0" name=""/>
        <dsp:cNvSpPr/>
      </dsp:nvSpPr>
      <dsp:spPr>
        <a:xfrm>
          <a:off x="6371547" y="1634522"/>
          <a:ext cx="677917" cy="218869"/>
        </a:xfrm>
        <a:custGeom>
          <a:avLst/>
          <a:gdLst/>
          <a:ahLst/>
          <a:cxnLst/>
          <a:rect l="0" t="0" r="0" b="0"/>
          <a:pathLst>
            <a:path>
              <a:moveTo>
                <a:pt x="0" y="0"/>
              </a:moveTo>
              <a:lnTo>
                <a:pt x="0" y="218869"/>
              </a:lnTo>
              <a:lnTo>
                <a:pt x="677917" y="2188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7A6DFB-34BA-46A5-8923-07EB3F60CB6D}">
      <dsp:nvSpPr>
        <dsp:cNvPr id="0" name=""/>
        <dsp:cNvSpPr/>
      </dsp:nvSpPr>
      <dsp:spPr>
        <a:xfrm>
          <a:off x="3894101" y="692928"/>
          <a:ext cx="2477445" cy="254037"/>
        </a:xfrm>
        <a:custGeom>
          <a:avLst/>
          <a:gdLst/>
          <a:ahLst/>
          <a:cxnLst/>
          <a:rect l="0" t="0" r="0" b="0"/>
          <a:pathLst>
            <a:path>
              <a:moveTo>
                <a:pt x="0" y="0"/>
              </a:moveTo>
              <a:lnTo>
                <a:pt x="0" y="109650"/>
              </a:lnTo>
              <a:lnTo>
                <a:pt x="2477445" y="109650"/>
              </a:lnTo>
              <a:lnTo>
                <a:pt x="2477445" y="2540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E899BB-41C5-4563-AF17-E4CABA47B5A8}">
      <dsp:nvSpPr>
        <dsp:cNvPr id="0" name=""/>
        <dsp:cNvSpPr/>
      </dsp:nvSpPr>
      <dsp:spPr>
        <a:xfrm>
          <a:off x="4166291" y="1669259"/>
          <a:ext cx="632552" cy="3341525"/>
        </a:xfrm>
        <a:custGeom>
          <a:avLst/>
          <a:gdLst/>
          <a:ahLst/>
          <a:cxnLst/>
          <a:rect l="0" t="0" r="0" b="0"/>
          <a:pathLst>
            <a:path>
              <a:moveTo>
                <a:pt x="0" y="0"/>
              </a:moveTo>
              <a:lnTo>
                <a:pt x="0" y="3341525"/>
              </a:lnTo>
              <a:lnTo>
                <a:pt x="632552" y="334152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079EC5-6E64-4B44-8228-E376932996AF}">
      <dsp:nvSpPr>
        <dsp:cNvPr id="0" name=""/>
        <dsp:cNvSpPr/>
      </dsp:nvSpPr>
      <dsp:spPr>
        <a:xfrm>
          <a:off x="4166291" y="1669259"/>
          <a:ext cx="632552" cy="2365195"/>
        </a:xfrm>
        <a:custGeom>
          <a:avLst/>
          <a:gdLst/>
          <a:ahLst/>
          <a:cxnLst/>
          <a:rect l="0" t="0" r="0" b="0"/>
          <a:pathLst>
            <a:path>
              <a:moveTo>
                <a:pt x="0" y="0"/>
              </a:moveTo>
              <a:lnTo>
                <a:pt x="0" y="2365195"/>
              </a:lnTo>
              <a:lnTo>
                <a:pt x="632552" y="23651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391A88-C03E-44AD-BFAD-2F0A0D945E8A}">
      <dsp:nvSpPr>
        <dsp:cNvPr id="0" name=""/>
        <dsp:cNvSpPr/>
      </dsp:nvSpPr>
      <dsp:spPr>
        <a:xfrm>
          <a:off x="4166291" y="1669259"/>
          <a:ext cx="632552" cy="1388864"/>
        </a:xfrm>
        <a:custGeom>
          <a:avLst/>
          <a:gdLst/>
          <a:ahLst/>
          <a:cxnLst/>
          <a:rect l="0" t="0" r="0" b="0"/>
          <a:pathLst>
            <a:path>
              <a:moveTo>
                <a:pt x="0" y="0"/>
              </a:moveTo>
              <a:lnTo>
                <a:pt x="0" y="1388864"/>
              </a:lnTo>
              <a:lnTo>
                <a:pt x="632552" y="138886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77D11C-E9F3-4A91-AF22-45213AFA27AA}">
      <dsp:nvSpPr>
        <dsp:cNvPr id="0" name=""/>
        <dsp:cNvSpPr/>
      </dsp:nvSpPr>
      <dsp:spPr>
        <a:xfrm>
          <a:off x="4166291" y="1669259"/>
          <a:ext cx="632552" cy="412534"/>
        </a:xfrm>
        <a:custGeom>
          <a:avLst/>
          <a:gdLst/>
          <a:ahLst/>
          <a:cxnLst/>
          <a:rect l="0" t="0" r="0" b="0"/>
          <a:pathLst>
            <a:path>
              <a:moveTo>
                <a:pt x="0" y="0"/>
              </a:moveTo>
              <a:lnTo>
                <a:pt x="0" y="412534"/>
              </a:lnTo>
              <a:lnTo>
                <a:pt x="632552" y="4125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61E2B9-A083-40D0-AF4E-142187F03DE7}">
      <dsp:nvSpPr>
        <dsp:cNvPr id="0" name=""/>
        <dsp:cNvSpPr/>
      </dsp:nvSpPr>
      <dsp:spPr>
        <a:xfrm>
          <a:off x="3894101" y="692928"/>
          <a:ext cx="272189" cy="288773"/>
        </a:xfrm>
        <a:custGeom>
          <a:avLst/>
          <a:gdLst/>
          <a:ahLst/>
          <a:cxnLst/>
          <a:rect l="0" t="0" r="0" b="0"/>
          <a:pathLst>
            <a:path>
              <a:moveTo>
                <a:pt x="0" y="0"/>
              </a:moveTo>
              <a:lnTo>
                <a:pt x="0" y="144386"/>
              </a:lnTo>
              <a:lnTo>
                <a:pt x="272189" y="144386"/>
              </a:lnTo>
              <a:lnTo>
                <a:pt x="272189" y="2887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5C3FEA-8F5E-4252-92C8-FB14BB90AB5F}">
      <dsp:nvSpPr>
        <dsp:cNvPr id="0" name=""/>
        <dsp:cNvSpPr/>
      </dsp:nvSpPr>
      <dsp:spPr>
        <a:xfrm>
          <a:off x="1505680" y="1634522"/>
          <a:ext cx="443116" cy="3376262"/>
        </a:xfrm>
        <a:custGeom>
          <a:avLst/>
          <a:gdLst/>
          <a:ahLst/>
          <a:cxnLst/>
          <a:rect l="0" t="0" r="0" b="0"/>
          <a:pathLst>
            <a:path>
              <a:moveTo>
                <a:pt x="0" y="0"/>
              </a:moveTo>
              <a:lnTo>
                <a:pt x="0" y="3376262"/>
              </a:lnTo>
              <a:lnTo>
                <a:pt x="443116" y="33762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30163A-84F5-4190-81C7-B796760590F1}">
      <dsp:nvSpPr>
        <dsp:cNvPr id="0" name=""/>
        <dsp:cNvSpPr/>
      </dsp:nvSpPr>
      <dsp:spPr>
        <a:xfrm>
          <a:off x="1505680" y="1634522"/>
          <a:ext cx="443116" cy="2399931"/>
        </a:xfrm>
        <a:custGeom>
          <a:avLst/>
          <a:gdLst/>
          <a:ahLst/>
          <a:cxnLst/>
          <a:rect l="0" t="0" r="0" b="0"/>
          <a:pathLst>
            <a:path>
              <a:moveTo>
                <a:pt x="0" y="0"/>
              </a:moveTo>
              <a:lnTo>
                <a:pt x="0" y="2399931"/>
              </a:lnTo>
              <a:lnTo>
                <a:pt x="443116" y="239993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4770C1-0855-449D-AFFA-225B04BE9094}">
      <dsp:nvSpPr>
        <dsp:cNvPr id="0" name=""/>
        <dsp:cNvSpPr/>
      </dsp:nvSpPr>
      <dsp:spPr>
        <a:xfrm>
          <a:off x="1505680" y="1634522"/>
          <a:ext cx="612410" cy="1423601"/>
        </a:xfrm>
        <a:custGeom>
          <a:avLst/>
          <a:gdLst/>
          <a:ahLst/>
          <a:cxnLst/>
          <a:rect l="0" t="0" r="0" b="0"/>
          <a:pathLst>
            <a:path>
              <a:moveTo>
                <a:pt x="0" y="0"/>
              </a:moveTo>
              <a:lnTo>
                <a:pt x="0" y="1423601"/>
              </a:lnTo>
              <a:lnTo>
                <a:pt x="612410" y="14236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466D0C-CF89-4403-B9E9-36B298DAA78B}">
      <dsp:nvSpPr>
        <dsp:cNvPr id="0" name=""/>
        <dsp:cNvSpPr/>
      </dsp:nvSpPr>
      <dsp:spPr>
        <a:xfrm>
          <a:off x="1505680" y="1634522"/>
          <a:ext cx="443116" cy="447270"/>
        </a:xfrm>
        <a:custGeom>
          <a:avLst/>
          <a:gdLst/>
          <a:ahLst/>
          <a:cxnLst/>
          <a:rect l="0" t="0" r="0" b="0"/>
          <a:pathLst>
            <a:path>
              <a:moveTo>
                <a:pt x="0" y="0"/>
              </a:moveTo>
              <a:lnTo>
                <a:pt x="0" y="447270"/>
              </a:lnTo>
              <a:lnTo>
                <a:pt x="443116" y="44727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AB80DA-60C7-44AB-901D-E89A41B0F911}">
      <dsp:nvSpPr>
        <dsp:cNvPr id="0" name=""/>
        <dsp:cNvSpPr/>
      </dsp:nvSpPr>
      <dsp:spPr>
        <a:xfrm>
          <a:off x="1505680" y="692928"/>
          <a:ext cx="2388420" cy="254037"/>
        </a:xfrm>
        <a:custGeom>
          <a:avLst/>
          <a:gdLst/>
          <a:ahLst/>
          <a:cxnLst/>
          <a:rect l="0" t="0" r="0" b="0"/>
          <a:pathLst>
            <a:path>
              <a:moveTo>
                <a:pt x="2388420" y="0"/>
              </a:moveTo>
              <a:lnTo>
                <a:pt x="2388420" y="109650"/>
              </a:lnTo>
              <a:lnTo>
                <a:pt x="0" y="109650"/>
              </a:lnTo>
              <a:lnTo>
                <a:pt x="0" y="2540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933106-C900-4D80-8627-B7FBA26D9585}">
      <dsp:nvSpPr>
        <dsp:cNvPr id="0" name=""/>
        <dsp:cNvSpPr/>
      </dsp:nvSpPr>
      <dsp:spPr>
        <a:xfrm>
          <a:off x="3550323" y="5371"/>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19F12D-E41A-46B0-B9E4-903B8FDA89A6}">
      <dsp:nvSpPr>
        <dsp:cNvPr id="0" name=""/>
        <dsp:cNvSpPr/>
      </dsp:nvSpPr>
      <dsp:spPr>
        <a:xfrm>
          <a:off x="3550323" y="5371"/>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8E1E70-FBB7-403A-AA51-7A9878E73789}">
      <dsp:nvSpPr>
        <dsp:cNvPr id="0" name=""/>
        <dsp:cNvSpPr/>
      </dsp:nvSpPr>
      <dsp:spPr>
        <a:xfrm>
          <a:off x="3206544" y="129132"/>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Incendio</a:t>
          </a:r>
          <a:endParaRPr lang="es-EC" sz="1800" b="1" kern="1200" dirty="0"/>
        </a:p>
      </dsp:txBody>
      <dsp:txXfrm>
        <a:off x="3206544" y="129132"/>
        <a:ext cx="1375113" cy="440036"/>
      </dsp:txXfrm>
    </dsp:sp>
    <dsp:sp modelId="{25921FD8-FCAB-46D3-9EE8-F1D0390B28A4}">
      <dsp:nvSpPr>
        <dsp:cNvPr id="0" name=""/>
        <dsp:cNvSpPr/>
      </dsp:nvSpPr>
      <dsp:spPr>
        <a:xfrm>
          <a:off x="1161902" y="946965"/>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BEA837-C376-4EEA-A4FF-3838AD538544}">
      <dsp:nvSpPr>
        <dsp:cNvPr id="0" name=""/>
        <dsp:cNvSpPr/>
      </dsp:nvSpPr>
      <dsp:spPr>
        <a:xfrm>
          <a:off x="1161902" y="946965"/>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78B724-1C7D-4E90-AB78-777CD5FA6486}">
      <dsp:nvSpPr>
        <dsp:cNvPr id="0" name=""/>
        <dsp:cNvSpPr/>
      </dsp:nvSpPr>
      <dsp:spPr>
        <a:xfrm>
          <a:off x="818123" y="1070726"/>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Fases</a:t>
          </a:r>
          <a:endParaRPr lang="es-EC" sz="1800" b="1" kern="1200" dirty="0"/>
        </a:p>
      </dsp:txBody>
      <dsp:txXfrm>
        <a:off x="818123" y="1070726"/>
        <a:ext cx="1375113" cy="440036"/>
      </dsp:txXfrm>
    </dsp:sp>
    <dsp:sp modelId="{05639F57-E603-40CE-B2B3-443525D5D9FA}">
      <dsp:nvSpPr>
        <dsp:cNvPr id="0" name=""/>
        <dsp:cNvSpPr/>
      </dsp:nvSpPr>
      <dsp:spPr>
        <a:xfrm>
          <a:off x="1866290" y="1958033"/>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B7857-FC72-46DF-BA1E-C322CF08927C}">
      <dsp:nvSpPr>
        <dsp:cNvPr id="0" name=""/>
        <dsp:cNvSpPr/>
      </dsp:nvSpPr>
      <dsp:spPr>
        <a:xfrm>
          <a:off x="1866290" y="1958033"/>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1B1446-EF8C-4842-911A-0E8AEFF9DF85}">
      <dsp:nvSpPr>
        <dsp:cNvPr id="0" name=""/>
        <dsp:cNvSpPr/>
      </dsp:nvSpPr>
      <dsp:spPr>
        <a:xfrm>
          <a:off x="1522512" y="2081793"/>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Inicial</a:t>
          </a:r>
          <a:endParaRPr lang="es-EC" sz="1800" b="1" kern="1200" dirty="0"/>
        </a:p>
      </dsp:txBody>
      <dsp:txXfrm>
        <a:off x="1522512" y="2081793"/>
        <a:ext cx="1375113" cy="440036"/>
      </dsp:txXfrm>
    </dsp:sp>
    <dsp:sp modelId="{4C4777A2-A2E0-42D5-A398-0E0F68B40D6D}">
      <dsp:nvSpPr>
        <dsp:cNvPr id="0" name=""/>
        <dsp:cNvSpPr/>
      </dsp:nvSpPr>
      <dsp:spPr>
        <a:xfrm>
          <a:off x="2002921" y="2934363"/>
          <a:ext cx="95974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82AD1A-8775-46DD-AFDA-040EA4ED6366}">
      <dsp:nvSpPr>
        <dsp:cNvPr id="0" name=""/>
        <dsp:cNvSpPr/>
      </dsp:nvSpPr>
      <dsp:spPr>
        <a:xfrm>
          <a:off x="2002921" y="2934363"/>
          <a:ext cx="95974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D906C6-C89E-48DE-B536-4C7394E8E6E9}">
      <dsp:nvSpPr>
        <dsp:cNvPr id="0" name=""/>
        <dsp:cNvSpPr/>
      </dsp:nvSpPr>
      <dsp:spPr>
        <a:xfrm>
          <a:off x="1523048" y="3058123"/>
          <a:ext cx="191949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Desenvolvimiento</a:t>
          </a:r>
          <a:endParaRPr lang="es-EC" sz="1800" b="1" kern="1200" dirty="0"/>
        </a:p>
      </dsp:txBody>
      <dsp:txXfrm>
        <a:off x="1523048" y="3058123"/>
        <a:ext cx="1919493" cy="440036"/>
      </dsp:txXfrm>
    </dsp:sp>
    <dsp:sp modelId="{CF375EA0-A979-4571-A89C-09AE1EA1DC6A}">
      <dsp:nvSpPr>
        <dsp:cNvPr id="0" name=""/>
        <dsp:cNvSpPr/>
      </dsp:nvSpPr>
      <dsp:spPr>
        <a:xfrm>
          <a:off x="1866290" y="3910694"/>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B22AA-DFDE-4E72-8A40-D0075B464B50}">
      <dsp:nvSpPr>
        <dsp:cNvPr id="0" name=""/>
        <dsp:cNvSpPr/>
      </dsp:nvSpPr>
      <dsp:spPr>
        <a:xfrm>
          <a:off x="1866290" y="3910694"/>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B03468-5118-4A96-B6C3-DDE7F862D4D7}">
      <dsp:nvSpPr>
        <dsp:cNvPr id="0" name=""/>
        <dsp:cNvSpPr/>
      </dsp:nvSpPr>
      <dsp:spPr>
        <a:xfrm>
          <a:off x="1522512" y="4034454"/>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Desenvuelto</a:t>
          </a:r>
          <a:endParaRPr lang="es-EC" sz="1800" b="1" kern="1200" dirty="0"/>
        </a:p>
      </dsp:txBody>
      <dsp:txXfrm>
        <a:off x="1522512" y="4034454"/>
        <a:ext cx="1375113" cy="440036"/>
      </dsp:txXfrm>
    </dsp:sp>
    <dsp:sp modelId="{3A6DDA80-D08F-47DF-8C74-8D72896EC350}">
      <dsp:nvSpPr>
        <dsp:cNvPr id="0" name=""/>
        <dsp:cNvSpPr/>
      </dsp:nvSpPr>
      <dsp:spPr>
        <a:xfrm>
          <a:off x="1866290" y="4887024"/>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348A0C-43AC-4F77-BDB3-39A9FED15AB2}">
      <dsp:nvSpPr>
        <dsp:cNvPr id="0" name=""/>
        <dsp:cNvSpPr/>
      </dsp:nvSpPr>
      <dsp:spPr>
        <a:xfrm>
          <a:off x="1866290" y="4887024"/>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C4E395-48FF-468E-A84B-BB60C281A2A7}">
      <dsp:nvSpPr>
        <dsp:cNvPr id="0" name=""/>
        <dsp:cNvSpPr/>
      </dsp:nvSpPr>
      <dsp:spPr>
        <a:xfrm>
          <a:off x="1522512" y="5010785"/>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Caída de intensidad</a:t>
          </a:r>
          <a:endParaRPr lang="es-EC" sz="1800" b="1" kern="1200" dirty="0"/>
        </a:p>
      </dsp:txBody>
      <dsp:txXfrm>
        <a:off x="1522512" y="5010785"/>
        <a:ext cx="1375113" cy="440036"/>
      </dsp:txXfrm>
    </dsp:sp>
    <dsp:sp modelId="{526DF3F5-3297-46BE-80D9-D252EA14ED2A}">
      <dsp:nvSpPr>
        <dsp:cNvPr id="0" name=""/>
        <dsp:cNvSpPr/>
      </dsp:nvSpPr>
      <dsp:spPr>
        <a:xfrm>
          <a:off x="3822513" y="981702"/>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E125F2-3F43-448A-881F-CE9B6BE85167}">
      <dsp:nvSpPr>
        <dsp:cNvPr id="0" name=""/>
        <dsp:cNvSpPr/>
      </dsp:nvSpPr>
      <dsp:spPr>
        <a:xfrm>
          <a:off x="3822513" y="981702"/>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3D43A6-8A8C-4F80-AFA0-EFE18B3969BB}">
      <dsp:nvSpPr>
        <dsp:cNvPr id="0" name=""/>
        <dsp:cNvSpPr/>
      </dsp:nvSpPr>
      <dsp:spPr>
        <a:xfrm>
          <a:off x="3478734" y="1105462"/>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Elementos del fuego</a:t>
          </a:r>
          <a:endParaRPr lang="es-EC" sz="1800" b="1" kern="1200" dirty="0"/>
        </a:p>
      </dsp:txBody>
      <dsp:txXfrm>
        <a:off x="3478734" y="1105462"/>
        <a:ext cx="1375113" cy="440036"/>
      </dsp:txXfrm>
    </dsp:sp>
    <dsp:sp modelId="{11B511EF-B897-455A-B10C-4EEE781EFB9B}">
      <dsp:nvSpPr>
        <dsp:cNvPr id="0" name=""/>
        <dsp:cNvSpPr/>
      </dsp:nvSpPr>
      <dsp:spPr>
        <a:xfrm>
          <a:off x="4716336" y="1958033"/>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6753C1-D44F-4CF7-B503-E48C11D925D5}">
      <dsp:nvSpPr>
        <dsp:cNvPr id="0" name=""/>
        <dsp:cNvSpPr/>
      </dsp:nvSpPr>
      <dsp:spPr>
        <a:xfrm>
          <a:off x="4716336" y="1958033"/>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C412CF-4376-4688-A715-4F229B2655C4}">
      <dsp:nvSpPr>
        <dsp:cNvPr id="0" name=""/>
        <dsp:cNvSpPr/>
      </dsp:nvSpPr>
      <dsp:spPr>
        <a:xfrm>
          <a:off x="4372558" y="2081793"/>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Combustible</a:t>
          </a:r>
          <a:endParaRPr lang="es-EC" sz="1800" b="1" kern="1200" dirty="0"/>
        </a:p>
      </dsp:txBody>
      <dsp:txXfrm>
        <a:off x="4372558" y="2081793"/>
        <a:ext cx="1375113" cy="440036"/>
      </dsp:txXfrm>
    </dsp:sp>
    <dsp:sp modelId="{5729BAB4-C78C-428C-BDF6-62C63691BA3B}">
      <dsp:nvSpPr>
        <dsp:cNvPr id="0" name=""/>
        <dsp:cNvSpPr/>
      </dsp:nvSpPr>
      <dsp:spPr>
        <a:xfrm>
          <a:off x="4716336" y="2934363"/>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F48D4D-504B-48D3-B26A-B83BEEF7C3B5}">
      <dsp:nvSpPr>
        <dsp:cNvPr id="0" name=""/>
        <dsp:cNvSpPr/>
      </dsp:nvSpPr>
      <dsp:spPr>
        <a:xfrm>
          <a:off x="4716336" y="2934363"/>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3B9A4-C0F0-4565-9208-305E390A484F}">
      <dsp:nvSpPr>
        <dsp:cNvPr id="0" name=""/>
        <dsp:cNvSpPr/>
      </dsp:nvSpPr>
      <dsp:spPr>
        <a:xfrm>
          <a:off x="4372558" y="3058123"/>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Comburente</a:t>
          </a:r>
          <a:endParaRPr lang="es-EC" sz="1800" b="1" kern="1200" dirty="0"/>
        </a:p>
      </dsp:txBody>
      <dsp:txXfrm>
        <a:off x="4372558" y="3058123"/>
        <a:ext cx="1375113" cy="440036"/>
      </dsp:txXfrm>
    </dsp:sp>
    <dsp:sp modelId="{7508A9B0-0608-4EBC-BFE4-85D16980F657}">
      <dsp:nvSpPr>
        <dsp:cNvPr id="0" name=""/>
        <dsp:cNvSpPr/>
      </dsp:nvSpPr>
      <dsp:spPr>
        <a:xfrm>
          <a:off x="4716336" y="3910694"/>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B278E0-57D4-442D-9772-4C862575A903}">
      <dsp:nvSpPr>
        <dsp:cNvPr id="0" name=""/>
        <dsp:cNvSpPr/>
      </dsp:nvSpPr>
      <dsp:spPr>
        <a:xfrm>
          <a:off x="4716336" y="3910694"/>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86A303-9D36-4468-B622-7505A879E4BB}">
      <dsp:nvSpPr>
        <dsp:cNvPr id="0" name=""/>
        <dsp:cNvSpPr/>
      </dsp:nvSpPr>
      <dsp:spPr>
        <a:xfrm>
          <a:off x="4372558" y="4034454"/>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Calor</a:t>
          </a:r>
          <a:endParaRPr lang="es-EC" sz="1800" b="1" kern="1200" dirty="0"/>
        </a:p>
      </dsp:txBody>
      <dsp:txXfrm>
        <a:off x="4372558" y="4034454"/>
        <a:ext cx="1375113" cy="440036"/>
      </dsp:txXfrm>
    </dsp:sp>
    <dsp:sp modelId="{6E5FE950-CDD4-411D-AA91-A3A888821DDE}">
      <dsp:nvSpPr>
        <dsp:cNvPr id="0" name=""/>
        <dsp:cNvSpPr/>
      </dsp:nvSpPr>
      <dsp:spPr>
        <a:xfrm>
          <a:off x="4716336" y="4887024"/>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058879-3427-4BC1-AFE8-F0885C7085AC}">
      <dsp:nvSpPr>
        <dsp:cNvPr id="0" name=""/>
        <dsp:cNvSpPr/>
      </dsp:nvSpPr>
      <dsp:spPr>
        <a:xfrm>
          <a:off x="4716336" y="4887024"/>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E37E8E-F126-41BE-85D1-360A84FF1F2F}">
      <dsp:nvSpPr>
        <dsp:cNvPr id="0" name=""/>
        <dsp:cNvSpPr/>
      </dsp:nvSpPr>
      <dsp:spPr>
        <a:xfrm>
          <a:off x="4372558" y="5010785"/>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Reacción en cadena</a:t>
          </a:r>
          <a:endParaRPr lang="es-EC" sz="1800" b="1" kern="1200" dirty="0"/>
        </a:p>
      </dsp:txBody>
      <dsp:txXfrm>
        <a:off x="4372558" y="5010785"/>
        <a:ext cx="1375113" cy="440036"/>
      </dsp:txXfrm>
    </dsp:sp>
    <dsp:sp modelId="{C7106CAF-9F37-43A5-9F88-1F80D6BB0203}">
      <dsp:nvSpPr>
        <dsp:cNvPr id="0" name=""/>
        <dsp:cNvSpPr/>
      </dsp:nvSpPr>
      <dsp:spPr>
        <a:xfrm>
          <a:off x="6027769" y="946965"/>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8F938E-DE69-490C-AB44-C8BB9090F9D8}">
      <dsp:nvSpPr>
        <dsp:cNvPr id="0" name=""/>
        <dsp:cNvSpPr/>
      </dsp:nvSpPr>
      <dsp:spPr>
        <a:xfrm>
          <a:off x="6027769" y="946965"/>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AC7B92-BE22-4F55-AF8F-DCDA1BE157E8}">
      <dsp:nvSpPr>
        <dsp:cNvPr id="0" name=""/>
        <dsp:cNvSpPr/>
      </dsp:nvSpPr>
      <dsp:spPr>
        <a:xfrm>
          <a:off x="5683990" y="1070726"/>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Clases</a:t>
          </a:r>
          <a:endParaRPr lang="es-EC" sz="1800" b="1" kern="1200" dirty="0"/>
        </a:p>
      </dsp:txBody>
      <dsp:txXfrm>
        <a:off x="5683990" y="1070726"/>
        <a:ext cx="1375113" cy="440036"/>
      </dsp:txXfrm>
    </dsp:sp>
    <dsp:sp modelId="{B3601F3A-C11A-4654-9A27-66A99120DF06}">
      <dsp:nvSpPr>
        <dsp:cNvPr id="0" name=""/>
        <dsp:cNvSpPr/>
      </dsp:nvSpPr>
      <dsp:spPr>
        <a:xfrm>
          <a:off x="6966957" y="1729632"/>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2CB87D-1C6C-49FF-BDAA-16F466E4575E}">
      <dsp:nvSpPr>
        <dsp:cNvPr id="0" name=""/>
        <dsp:cNvSpPr/>
      </dsp:nvSpPr>
      <dsp:spPr>
        <a:xfrm>
          <a:off x="6966957" y="1729632"/>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F8077C-3B3E-4F32-842A-9AA85D55B3A4}">
      <dsp:nvSpPr>
        <dsp:cNvPr id="0" name=""/>
        <dsp:cNvSpPr/>
      </dsp:nvSpPr>
      <dsp:spPr>
        <a:xfrm>
          <a:off x="6623179" y="1853392"/>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A Solidos</a:t>
          </a:r>
          <a:endParaRPr lang="es-EC" sz="1800" b="1" kern="1200" dirty="0"/>
        </a:p>
      </dsp:txBody>
      <dsp:txXfrm>
        <a:off x="6623179" y="1853392"/>
        <a:ext cx="1375113" cy="440036"/>
      </dsp:txXfrm>
    </dsp:sp>
    <dsp:sp modelId="{4DF888AB-EDE4-4B87-A117-31C90A69D448}">
      <dsp:nvSpPr>
        <dsp:cNvPr id="0" name=""/>
        <dsp:cNvSpPr/>
      </dsp:nvSpPr>
      <dsp:spPr>
        <a:xfrm>
          <a:off x="6966957" y="2512293"/>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0CA742-16CD-4976-BF8A-ED48064A448C}">
      <dsp:nvSpPr>
        <dsp:cNvPr id="0" name=""/>
        <dsp:cNvSpPr/>
      </dsp:nvSpPr>
      <dsp:spPr>
        <a:xfrm>
          <a:off x="6966957" y="2512293"/>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126E61-A153-400D-9133-D4315E0078FB}">
      <dsp:nvSpPr>
        <dsp:cNvPr id="0" name=""/>
        <dsp:cNvSpPr/>
      </dsp:nvSpPr>
      <dsp:spPr>
        <a:xfrm>
          <a:off x="6623179" y="2636054"/>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B Líquidos inflamables</a:t>
          </a:r>
          <a:endParaRPr lang="es-EC" sz="1800" b="1" kern="1200" dirty="0"/>
        </a:p>
      </dsp:txBody>
      <dsp:txXfrm>
        <a:off x="6623179" y="2636054"/>
        <a:ext cx="1375113" cy="440036"/>
      </dsp:txXfrm>
    </dsp:sp>
    <dsp:sp modelId="{AC378F6A-43FB-425F-A062-E1BCAB7241D0}">
      <dsp:nvSpPr>
        <dsp:cNvPr id="0" name=""/>
        <dsp:cNvSpPr/>
      </dsp:nvSpPr>
      <dsp:spPr>
        <a:xfrm>
          <a:off x="6966957" y="3294955"/>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62EEF3-9EC2-4043-8A57-5D3C865652D5}">
      <dsp:nvSpPr>
        <dsp:cNvPr id="0" name=""/>
        <dsp:cNvSpPr/>
      </dsp:nvSpPr>
      <dsp:spPr>
        <a:xfrm>
          <a:off x="6966957" y="3294955"/>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762C71-ED10-43C7-99D5-B0D644C79D73}">
      <dsp:nvSpPr>
        <dsp:cNvPr id="0" name=""/>
        <dsp:cNvSpPr/>
      </dsp:nvSpPr>
      <dsp:spPr>
        <a:xfrm>
          <a:off x="6623179" y="3418716"/>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C Eléctricos</a:t>
          </a:r>
          <a:endParaRPr lang="es-EC" sz="1800" b="1" kern="1200" dirty="0"/>
        </a:p>
      </dsp:txBody>
      <dsp:txXfrm>
        <a:off x="6623179" y="3418716"/>
        <a:ext cx="1375113" cy="440036"/>
      </dsp:txXfrm>
    </dsp:sp>
    <dsp:sp modelId="{D9C355C9-00CC-420A-9254-77C1407100BD}">
      <dsp:nvSpPr>
        <dsp:cNvPr id="0" name=""/>
        <dsp:cNvSpPr/>
      </dsp:nvSpPr>
      <dsp:spPr>
        <a:xfrm>
          <a:off x="6966957" y="4094462"/>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866213-993D-49FD-8572-AC0C40E9AE87}">
      <dsp:nvSpPr>
        <dsp:cNvPr id="0" name=""/>
        <dsp:cNvSpPr/>
      </dsp:nvSpPr>
      <dsp:spPr>
        <a:xfrm>
          <a:off x="6966957" y="4094462"/>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26881D-9CC9-4195-9E8E-32C93B35CB41}">
      <dsp:nvSpPr>
        <dsp:cNvPr id="0" name=""/>
        <dsp:cNvSpPr/>
      </dsp:nvSpPr>
      <dsp:spPr>
        <a:xfrm>
          <a:off x="6623179" y="4218222"/>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dirty="0" smtClean="0"/>
            <a:t>D Metales Combustibles</a:t>
          </a:r>
          <a:endParaRPr lang="es-EC" sz="1800" b="1" kern="1200" dirty="0"/>
        </a:p>
      </dsp:txBody>
      <dsp:txXfrm>
        <a:off x="6623179" y="4218222"/>
        <a:ext cx="1375113" cy="440036"/>
      </dsp:txXfrm>
    </dsp:sp>
    <dsp:sp modelId="{976CFABE-C8F0-4851-9533-B82229198029}">
      <dsp:nvSpPr>
        <dsp:cNvPr id="0" name=""/>
        <dsp:cNvSpPr/>
      </dsp:nvSpPr>
      <dsp:spPr>
        <a:xfrm>
          <a:off x="6966957" y="4860283"/>
          <a:ext cx="687556" cy="68755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C5AC0C-0288-4700-8AF3-681EB23221CB}">
      <dsp:nvSpPr>
        <dsp:cNvPr id="0" name=""/>
        <dsp:cNvSpPr/>
      </dsp:nvSpPr>
      <dsp:spPr>
        <a:xfrm>
          <a:off x="6966957" y="4860283"/>
          <a:ext cx="687556" cy="68755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7273A4-D089-4A3C-B404-C42A7979642C}">
      <dsp:nvSpPr>
        <dsp:cNvPr id="0" name=""/>
        <dsp:cNvSpPr/>
      </dsp:nvSpPr>
      <dsp:spPr>
        <a:xfrm>
          <a:off x="6623179" y="4984044"/>
          <a:ext cx="1375113" cy="44003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b="1" kern="1200" smtClean="0"/>
            <a:t>K Aceite vegetal</a:t>
          </a:r>
          <a:endParaRPr lang="es-EC" sz="1800" b="1" kern="1200" dirty="0"/>
        </a:p>
      </dsp:txBody>
      <dsp:txXfrm>
        <a:off x="6623179" y="4984044"/>
        <a:ext cx="1375113" cy="44003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58853-F6E3-4D27-85E7-764265AF17CC}">
      <dsp:nvSpPr>
        <dsp:cNvPr id="0" name=""/>
        <dsp:cNvSpPr/>
      </dsp:nvSpPr>
      <dsp:spPr>
        <a:xfrm>
          <a:off x="3686123" y="3467185"/>
          <a:ext cx="3055320" cy="345059"/>
        </a:xfrm>
        <a:custGeom>
          <a:avLst/>
          <a:gdLst/>
          <a:ahLst/>
          <a:cxnLst/>
          <a:rect l="0" t="0" r="0" b="0"/>
          <a:pathLst>
            <a:path>
              <a:moveTo>
                <a:pt x="0" y="0"/>
              </a:moveTo>
              <a:lnTo>
                <a:pt x="0" y="173899"/>
              </a:lnTo>
              <a:lnTo>
                <a:pt x="3055320" y="173899"/>
              </a:lnTo>
              <a:lnTo>
                <a:pt x="3055320" y="345059"/>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C42E4A-712D-4376-B7F7-4EE9756B4EAD}">
      <dsp:nvSpPr>
        <dsp:cNvPr id="0" name=""/>
        <dsp:cNvSpPr/>
      </dsp:nvSpPr>
      <dsp:spPr>
        <a:xfrm>
          <a:off x="3608687" y="3467185"/>
          <a:ext cx="91440" cy="345059"/>
        </a:xfrm>
        <a:custGeom>
          <a:avLst/>
          <a:gdLst/>
          <a:ahLst/>
          <a:cxnLst/>
          <a:rect l="0" t="0" r="0" b="0"/>
          <a:pathLst>
            <a:path>
              <a:moveTo>
                <a:pt x="77435" y="0"/>
              </a:moveTo>
              <a:lnTo>
                <a:pt x="77435" y="173899"/>
              </a:lnTo>
              <a:lnTo>
                <a:pt x="45720" y="173899"/>
              </a:lnTo>
              <a:lnTo>
                <a:pt x="45720" y="345059"/>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CBA872-5FDA-406B-8CE0-EFA93DBB7C9E}">
      <dsp:nvSpPr>
        <dsp:cNvPr id="0" name=""/>
        <dsp:cNvSpPr/>
      </dsp:nvSpPr>
      <dsp:spPr>
        <a:xfrm>
          <a:off x="716591" y="3467185"/>
          <a:ext cx="2969531" cy="345059"/>
        </a:xfrm>
        <a:custGeom>
          <a:avLst/>
          <a:gdLst/>
          <a:ahLst/>
          <a:cxnLst/>
          <a:rect l="0" t="0" r="0" b="0"/>
          <a:pathLst>
            <a:path>
              <a:moveTo>
                <a:pt x="2969531" y="0"/>
              </a:moveTo>
              <a:lnTo>
                <a:pt x="2969531" y="173899"/>
              </a:lnTo>
              <a:lnTo>
                <a:pt x="0" y="173899"/>
              </a:lnTo>
              <a:lnTo>
                <a:pt x="0" y="345059"/>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6183A0-4DDB-4950-88A2-5BCED2580DAC}">
      <dsp:nvSpPr>
        <dsp:cNvPr id="0" name=""/>
        <dsp:cNvSpPr/>
      </dsp:nvSpPr>
      <dsp:spPr>
        <a:xfrm>
          <a:off x="3640403" y="2026697"/>
          <a:ext cx="91440" cy="345059"/>
        </a:xfrm>
        <a:custGeom>
          <a:avLst/>
          <a:gdLst/>
          <a:ahLst/>
          <a:cxnLst/>
          <a:rect l="0" t="0" r="0" b="0"/>
          <a:pathLst>
            <a:path>
              <a:moveTo>
                <a:pt x="45720" y="0"/>
              </a:moveTo>
              <a:lnTo>
                <a:pt x="45720" y="34505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708802-CA9A-4427-AD3E-630B04FFFC7F}">
      <dsp:nvSpPr>
        <dsp:cNvPr id="0" name=""/>
        <dsp:cNvSpPr/>
      </dsp:nvSpPr>
      <dsp:spPr>
        <a:xfrm>
          <a:off x="3138409" y="931270"/>
          <a:ext cx="1095427" cy="109542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312FB9-84C0-4613-BE3F-8D1115F47B21}">
      <dsp:nvSpPr>
        <dsp:cNvPr id="0" name=""/>
        <dsp:cNvSpPr/>
      </dsp:nvSpPr>
      <dsp:spPr>
        <a:xfrm>
          <a:off x="4233836" y="928531"/>
          <a:ext cx="1643141" cy="109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b="1" kern="1200" dirty="0" smtClean="0"/>
            <a:t>Escuela contra incendios y control de averías</a:t>
          </a:r>
          <a:endParaRPr lang="es-EC" sz="1700" b="1" kern="1200" dirty="0"/>
        </a:p>
      </dsp:txBody>
      <dsp:txXfrm>
        <a:off x="4233836" y="928531"/>
        <a:ext cx="1643141" cy="1095427"/>
      </dsp:txXfrm>
    </dsp:sp>
    <dsp:sp modelId="{97395D16-3DAD-4B9C-BAD2-917D21523A51}">
      <dsp:nvSpPr>
        <dsp:cNvPr id="0" name=""/>
        <dsp:cNvSpPr/>
      </dsp:nvSpPr>
      <dsp:spPr>
        <a:xfrm>
          <a:off x="3138409" y="2371757"/>
          <a:ext cx="1095427" cy="109542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8AD8A3-E9B3-4E0A-BC76-CB1462F3BF55}">
      <dsp:nvSpPr>
        <dsp:cNvPr id="0" name=""/>
        <dsp:cNvSpPr/>
      </dsp:nvSpPr>
      <dsp:spPr>
        <a:xfrm>
          <a:off x="4233836" y="2369018"/>
          <a:ext cx="1643141" cy="109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smtClean="0"/>
            <a:t>Campos de entrenamiento</a:t>
          </a:r>
          <a:endParaRPr lang="es-EC" sz="1700" kern="1200" dirty="0"/>
        </a:p>
      </dsp:txBody>
      <dsp:txXfrm>
        <a:off x="4233836" y="2369018"/>
        <a:ext cx="1643141" cy="1095427"/>
      </dsp:txXfrm>
    </dsp:sp>
    <dsp:sp modelId="{E9F52061-F0EF-4568-919F-37E63419203F}">
      <dsp:nvSpPr>
        <dsp:cNvPr id="0" name=""/>
        <dsp:cNvSpPr/>
      </dsp:nvSpPr>
      <dsp:spPr>
        <a:xfrm>
          <a:off x="168877" y="3812244"/>
          <a:ext cx="1095427" cy="1095427"/>
        </a:xfrm>
        <a:prstGeom prst="ellipse">
          <a:avLst/>
        </a:prstGeom>
        <a:blipFill rotWithShape="1">
          <a:blip xmlns:r="http://schemas.openxmlformats.org/officeDocument/2006/relationships" r:embed="rId3"/>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23FE09-F435-4849-A3F0-6BC885434BEE}">
      <dsp:nvSpPr>
        <dsp:cNvPr id="0" name=""/>
        <dsp:cNvSpPr/>
      </dsp:nvSpPr>
      <dsp:spPr>
        <a:xfrm>
          <a:off x="1264305" y="3809506"/>
          <a:ext cx="1643141" cy="109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smtClean="0"/>
            <a:t>Control de incendio</a:t>
          </a:r>
          <a:endParaRPr lang="es-EC" sz="1700" kern="1200" dirty="0"/>
        </a:p>
      </dsp:txBody>
      <dsp:txXfrm>
        <a:off x="1264305" y="3809506"/>
        <a:ext cx="1643141" cy="1095427"/>
      </dsp:txXfrm>
    </dsp:sp>
    <dsp:sp modelId="{DED85A88-E7D3-4997-ABF4-F68F308571E8}">
      <dsp:nvSpPr>
        <dsp:cNvPr id="0" name=""/>
        <dsp:cNvSpPr/>
      </dsp:nvSpPr>
      <dsp:spPr>
        <a:xfrm>
          <a:off x="3106693" y="3812244"/>
          <a:ext cx="1095427" cy="1095427"/>
        </a:xfrm>
        <a:prstGeom prst="ellipse">
          <a:avLst/>
        </a:prstGeom>
        <a:blipFill rotWithShape="1">
          <a:blip xmlns:r="http://schemas.openxmlformats.org/officeDocument/2006/relationships" r:embed="rId4"/>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866359-731A-48CC-BE5A-AA843E0BEB83}">
      <dsp:nvSpPr>
        <dsp:cNvPr id="0" name=""/>
        <dsp:cNvSpPr/>
      </dsp:nvSpPr>
      <dsp:spPr>
        <a:xfrm>
          <a:off x="4276731" y="3809506"/>
          <a:ext cx="1643141" cy="109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smtClean="0"/>
            <a:t>Combate de incendios</a:t>
          </a:r>
          <a:endParaRPr lang="es-EC" sz="1700" kern="1200" dirty="0"/>
        </a:p>
      </dsp:txBody>
      <dsp:txXfrm>
        <a:off x="4276731" y="3809506"/>
        <a:ext cx="1643141" cy="1095427"/>
      </dsp:txXfrm>
    </dsp:sp>
    <dsp:sp modelId="{B8BCB1E0-6F4E-403F-ACCE-1FB79A479FAB}">
      <dsp:nvSpPr>
        <dsp:cNvPr id="0" name=""/>
        <dsp:cNvSpPr/>
      </dsp:nvSpPr>
      <dsp:spPr>
        <a:xfrm>
          <a:off x="6193729" y="3812244"/>
          <a:ext cx="1095427" cy="1095427"/>
        </a:xfrm>
        <a:prstGeom prst="ellipse">
          <a:avLst/>
        </a:prstGeom>
        <a:blipFill rotWithShape="1">
          <a:blip xmlns:r="http://schemas.openxmlformats.org/officeDocument/2006/relationships" r:embed="rId5"/>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4F073A-003D-409F-9F22-614F813014DF}">
      <dsp:nvSpPr>
        <dsp:cNvPr id="0" name=""/>
        <dsp:cNvSpPr/>
      </dsp:nvSpPr>
      <dsp:spPr>
        <a:xfrm>
          <a:off x="7210462" y="3809506"/>
          <a:ext cx="1471564" cy="1095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s-EC" sz="1700" kern="1200" dirty="0" smtClean="0"/>
            <a:t>Control de averías</a:t>
          </a:r>
          <a:endParaRPr lang="es-EC" sz="1700" kern="1200" dirty="0"/>
        </a:p>
      </dsp:txBody>
      <dsp:txXfrm>
        <a:off x="7210462" y="3809506"/>
        <a:ext cx="1471564" cy="109542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4E6B5-EDFA-44EE-96E9-8BF9CF069F53}">
      <dsp:nvSpPr>
        <dsp:cNvPr id="0" name=""/>
        <dsp:cNvSpPr/>
      </dsp:nvSpPr>
      <dsp:spPr>
        <a:xfrm>
          <a:off x="0" y="33042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15F376-A0D2-4FF4-8203-96D757BC83E0}">
      <dsp:nvSpPr>
        <dsp:cNvPr id="0" name=""/>
        <dsp:cNvSpPr/>
      </dsp:nvSpPr>
      <dsp:spPr>
        <a:xfrm>
          <a:off x="273630" y="9426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INTRODUCCIÓN</a:t>
          </a:r>
          <a:endParaRPr lang="es-EC" sz="1600" kern="1200" dirty="0"/>
        </a:p>
      </dsp:txBody>
      <dsp:txXfrm>
        <a:off x="296687" y="117322"/>
        <a:ext cx="3784711" cy="426206"/>
      </dsp:txXfrm>
    </dsp:sp>
    <dsp:sp modelId="{883108E5-2E6D-4AA7-9B96-E1394EDAB260}">
      <dsp:nvSpPr>
        <dsp:cNvPr id="0" name=""/>
        <dsp:cNvSpPr/>
      </dsp:nvSpPr>
      <dsp:spPr>
        <a:xfrm>
          <a:off x="0" y="105618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2B71CD-6FC0-4396-A481-E0A68173D71F}">
      <dsp:nvSpPr>
        <dsp:cNvPr id="0" name=""/>
        <dsp:cNvSpPr/>
      </dsp:nvSpPr>
      <dsp:spPr>
        <a:xfrm>
          <a:off x="273630" y="8200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PLANTEAMIENTO DEL PROBLEMA</a:t>
          </a:r>
          <a:endParaRPr lang="es-EC" sz="1600" kern="1200" dirty="0"/>
        </a:p>
      </dsp:txBody>
      <dsp:txXfrm>
        <a:off x="296687" y="843083"/>
        <a:ext cx="3784711" cy="426206"/>
      </dsp:txXfrm>
    </dsp:sp>
    <dsp:sp modelId="{67A670D1-FB2D-489D-94B0-C9101A419750}">
      <dsp:nvSpPr>
        <dsp:cNvPr id="0" name=""/>
        <dsp:cNvSpPr/>
      </dsp:nvSpPr>
      <dsp:spPr>
        <a:xfrm>
          <a:off x="0" y="178194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5099C-FBD2-4114-A7D1-22A49DB516B9}">
      <dsp:nvSpPr>
        <dsp:cNvPr id="0" name=""/>
        <dsp:cNvSpPr/>
      </dsp:nvSpPr>
      <dsp:spPr>
        <a:xfrm>
          <a:off x="273630" y="154578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OBJETIVOS</a:t>
          </a:r>
          <a:endParaRPr lang="es-EC" sz="1600" kern="1200" dirty="0"/>
        </a:p>
      </dsp:txBody>
      <dsp:txXfrm>
        <a:off x="296687" y="1568843"/>
        <a:ext cx="3784711" cy="426206"/>
      </dsp:txXfrm>
    </dsp:sp>
    <dsp:sp modelId="{A3B01C1F-7877-4595-840A-783B1F3613DB}">
      <dsp:nvSpPr>
        <dsp:cNvPr id="0" name=""/>
        <dsp:cNvSpPr/>
      </dsp:nvSpPr>
      <dsp:spPr>
        <a:xfrm>
          <a:off x="0" y="250770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A5FD11-4F2B-4D57-9573-CE15B29C4B13}">
      <dsp:nvSpPr>
        <dsp:cNvPr id="0" name=""/>
        <dsp:cNvSpPr/>
      </dsp:nvSpPr>
      <dsp:spPr>
        <a:xfrm>
          <a:off x="273630" y="227154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ANTECEDENTES</a:t>
          </a:r>
          <a:endParaRPr lang="es-EC" sz="1600" kern="1200" dirty="0"/>
        </a:p>
      </dsp:txBody>
      <dsp:txXfrm>
        <a:off x="296687" y="2294602"/>
        <a:ext cx="3784711" cy="426206"/>
      </dsp:txXfrm>
    </dsp:sp>
    <dsp:sp modelId="{B300991B-B085-40BF-B984-CB4149C83ECF}">
      <dsp:nvSpPr>
        <dsp:cNvPr id="0" name=""/>
        <dsp:cNvSpPr/>
      </dsp:nvSpPr>
      <dsp:spPr>
        <a:xfrm>
          <a:off x="0" y="323346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EAE4F-8F93-41EA-A25F-2C9A981D16EB}">
      <dsp:nvSpPr>
        <dsp:cNvPr id="0" name=""/>
        <dsp:cNvSpPr/>
      </dsp:nvSpPr>
      <dsp:spPr>
        <a:xfrm>
          <a:off x="273630" y="299730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FUNDAMENTACION TEÓRICA</a:t>
          </a:r>
          <a:endParaRPr lang="es-EC" sz="1600" kern="1200" dirty="0"/>
        </a:p>
      </dsp:txBody>
      <dsp:txXfrm>
        <a:off x="296687" y="3020363"/>
        <a:ext cx="3784711" cy="426206"/>
      </dsp:txXfrm>
    </dsp:sp>
    <dsp:sp modelId="{6A31EFFC-9347-4133-8580-147383AD1732}">
      <dsp:nvSpPr>
        <dsp:cNvPr id="0" name=""/>
        <dsp:cNvSpPr/>
      </dsp:nvSpPr>
      <dsp:spPr>
        <a:xfrm>
          <a:off x="0" y="395922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BCCCA7-652A-4FE6-A7D2-2B01BF7C7852}">
      <dsp:nvSpPr>
        <dsp:cNvPr id="0" name=""/>
        <dsp:cNvSpPr/>
      </dsp:nvSpPr>
      <dsp:spPr>
        <a:xfrm>
          <a:off x="273630" y="3723066"/>
          <a:ext cx="3830825" cy="472320"/>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FUNDAMENTACIÓN METODOLÓGICA</a:t>
          </a:r>
          <a:endParaRPr lang="es-EC" sz="1600" kern="1200" dirty="0"/>
        </a:p>
      </dsp:txBody>
      <dsp:txXfrm>
        <a:off x="296687" y="3746123"/>
        <a:ext cx="3784711" cy="426206"/>
      </dsp:txXfrm>
    </dsp:sp>
    <dsp:sp modelId="{E7984E30-C32D-4885-8A03-146E006E01C9}">
      <dsp:nvSpPr>
        <dsp:cNvPr id="0" name=""/>
        <dsp:cNvSpPr/>
      </dsp:nvSpPr>
      <dsp:spPr>
        <a:xfrm>
          <a:off x="0" y="468498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2866B1-06DD-4110-96A5-5F50A4683028}">
      <dsp:nvSpPr>
        <dsp:cNvPr id="0" name=""/>
        <dsp:cNvSpPr/>
      </dsp:nvSpPr>
      <dsp:spPr>
        <a:xfrm>
          <a:off x="273630" y="44488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PROPUESTA</a:t>
          </a:r>
          <a:endParaRPr lang="es-EC" sz="1600" kern="1200" dirty="0"/>
        </a:p>
      </dsp:txBody>
      <dsp:txXfrm>
        <a:off x="296687" y="4471883"/>
        <a:ext cx="3784711" cy="426206"/>
      </dsp:txXfrm>
    </dsp:sp>
    <dsp:sp modelId="{C419CB26-62FB-4A99-B498-3519B6E1A53E}">
      <dsp:nvSpPr>
        <dsp:cNvPr id="0" name=""/>
        <dsp:cNvSpPr/>
      </dsp:nvSpPr>
      <dsp:spPr>
        <a:xfrm>
          <a:off x="0" y="541074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0CC435-2DCE-4E4C-8EB7-1F4F9D6D1E48}">
      <dsp:nvSpPr>
        <dsp:cNvPr id="0" name=""/>
        <dsp:cNvSpPr/>
      </dsp:nvSpPr>
      <dsp:spPr>
        <a:xfrm>
          <a:off x="273630" y="517458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CONCLUSIONES Y RECOMENDACIONES</a:t>
          </a:r>
          <a:endParaRPr lang="es-EC" sz="1600" kern="1200" dirty="0"/>
        </a:p>
      </dsp:txBody>
      <dsp:txXfrm>
        <a:off x="296687" y="5197642"/>
        <a:ext cx="3784711" cy="4262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1D780-6247-4A15-945E-44A4E79F9605}">
      <dsp:nvSpPr>
        <dsp:cNvPr id="0" name=""/>
        <dsp:cNvSpPr/>
      </dsp:nvSpPr>
      <dsp:spPr>
        <a:xfrm>
          <a:off x="2881962" y="0"/>
          <a:ext cx="2918102" cy="2918102"/>
        </a:xfrm>
        <a:prstGeom prst="triangl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Enfoque mixto</a:t>
          </a:r>
          <a:endParaRPr lang="es-EC" sz="2000" kern="1200" dirty="0"/>
        </a:p>
      </dsp:txBody>
      <dsp:txXfrm>
        <a:off x="3611488" y="1459051"/>
        <a:ext cx="1459051" cy="1459051"/>
      </dsp:txXfrm>
    </dsp:sp>
    <dsp:sp modelId="{E2F4FC66-59D5-4FD3-AD73-BAE8F04B1938}">
      <dsp:nvSpPr>
        <dsp:cNvPr id="0" name=""/>
        <dsp:cNvSpPr/>
      </dsp:nvSpPr>
      <dsp:spPr>
        <a:xfrm>
          <a:off x="1422911" y="2918102"/>
          <a:ext cx="2918102" cy="2918102"/>
        </a:xfrm>
        <a:prstGeom prst="triangl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Cualitativo</a:t>
          </a:r>
          <a:endParaRPr lang="es-EC" sz="2000" kern="1200" dirty="0"/>
        </a:p>
        <a:p>
          <a:pPr marL="228600" lvl="1" indent="-228600" algn="l" defTabSz="889000">
            <a:lnSpc>
              <a:spcPct val="90000"/>
            </a:lnSpc>
            <a:spcBef>
              <a:spcPct val="0"/>
            </a:spcBef>
            <a:spcAft>
              <a:spcPct val="15000"/>
            </a:spcAft>
            <a:buChar char="••"/>
          </a:pPr>
          <a:r>
            <a:rPr lang="es-EC" sz="2000" kern="1200" dirty="0" smtClean="0"/>
            <a:t>Visitas de campo</a:t>
          </a:r>
          <a:endParaRPr lang="es-EC" sz="2000" kern="1200" dirty="0"/>
        </a:p>
      </dsp:txBody>
      <dsp:txXfrm>
        <a:off x="2152437" y="4377153"/>
        <a:ext cx="1459051" cy="1459051"/>
      </dsp:txXfrm>
    </dsp:sp>
    <dsp:sp modelId="{64ABEDAF-620F-4F2F-9813-701EB4B788FD}">
      <dsp:nvSpPr>
        <dsp:cNvPr id="0" name=""/>
        <dsp:cNvSpPr/>
      </dsp:nvSpPr>
      <dsp:spPr>
        <a:xfrm rot="10800000">
          <a:off x="2881962" y="2918102"/>
          <a:ext cx="2918102" cy="2918102"/>
        </a:xfrm>
        <a:prstGeom prst="triangl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endParaRPr lang="es-EC" sz="2000" kern="1200" dirty="0"/>
        </a:p>
      </dsp:txBody>
      <dsp:txXfrm rot="10800000">
        <a:off x="3611487" y="2918102"/>
        <a:ext cx="1459051" cy="1459051"/>
      </dsp:txXfrm>
    </dsp:sp>
    <dsp:sp modelId="{2D3F0DDB-C6BC-468C-80C1-08A34521627D}">
      <dsp:nvSpPr>
        <dsp:cNvPr id="0" name=""/>
        <dsp:cNvSpPr/>
      </dsp:nvSpPr>
      <dsp:spPr>
        <a:xfrm>
          <a:off x="4341013" y="2918102"/>
          <a:ext cx="2918102" cy="2918102"/>
        </a:xfrm>
        <a:prstGeom prst="triangl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Cuantitativo</a:t>
          </a:r>
          <a:endParaRPr lang="es-EC" sz="2000" kern="1200" dirty="0"/>
        </a:p>
        <a:p>
          <a:pPr marL="228600" lvl="1" indent="-228600" algn="l" defTabSz="889000">
            <a:lnSpc>
              <a:spcPct val="90000"/>
            </a:lnSpc>
            <a:spcBef>
              <a:spcPct val="0"/>
            </a:spcBef>
            <a:spcAft>
              <a:spcPct val="15000"/>
            </a:spcAft>
            <a:buChar char="••"/>
          </a:pPr>
          <a:r>
            <a:rPr lang="es-EC" sz="2000" kern="1200" dirty="0" smtClean="0"/>
            <a:t>Encuesta</a:t>
          </a:r>
          <a:endParaRPr lang="es-EC" sz="2000" kern="1200" dirty="0"/>
        </a:p>
      </dsp:txBody>
      <dsp:txXfrm>
        <a:off x="5070539" y="4377153"/>
        <a:ext cx="1459051" cy="145905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4E6B5-EDFA-44EE-96E9-8BF9CF069F53}">
      <dsp:nvSpPr>
        <dsp:cNvPr id="0" name=""/>
        <dsp:cNvSpPr/>
      </dsp:nvSpPr>
      <dsp:spPr>
        <a:xfrm>
          <a:off x="0" y="33042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15F376-A0D2-4FF4-8203-96D757BC83E0}">
      <dsp:nvSpPr>
        <dsp:cNvPr id="0" name=""/>
        <dsp:cNvSpPr/>
      </dsp:nvSpPr>
      <dsp:spPr>
        <a:xfrm>
          <a:off x="273630" y="9426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INTRODUCCIÓN</a:t>
          </a:r>
          <a:endParaRPr lang="es-EC" sz="1600" kern="1200" dirty="0"/>
        </a:p>
      </dsp:txBody>
      <dsp:txXfrm>
        <a:off x="296687" y="117322"/>
        <a:ext cx="3784711" cy="426206"/>
      </dsp:txXfrm>
    </dsp:sp>
    <dsp:sp modelId="{883108E5-2E6D-4AA7-9B96-E1394EDAB260}">
      <dsp:nvSpPr>
        <dsp:cNvPr id="0" name=""/>
        <dsp:cNvSpPr/>
      </dsp:nvSpPr>
      <dsp:spPr>
        <a:xfrm>
          <a:off x="0" y="105618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2B71CD-6FC0-4396-A481-E0A68173D71F}">
      <dsp:nvSpPr>
        <dsp:cNvPr id="0" name=""/>
        <dsp:cNvSpPr/>
      </dsp:nvSpPr>
      <dsp:spPr>
        <a:xfrm>
          <a:off x="273630" y="8200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PLANTEAMIENTO DEL PROBLEMA</a:t>
          </a:r>
          <a:endParaRPr lang="es-EC" sz="1600" kern="1200" dirty="0"/>
        </a:p>
      </dsp:txBody>
      <dsp:txXfrm>
        <a:off x="296687" y="843083"/>
        <a:ext cx="3784711" cy="426206"/>
      </dsp:txXfrm>
    </dsp:sp>
    <dsp:sp modelId="{67A670D1-FB2D-489D-94B0-C9101A419750}">
      <dsp:nvSpPr>
        <dsp:cNvPr id="0" name=""/>
        <dsp:cNvSpPr/>
      </dsp:nvSpPr>
      <dsp:spPr>
        <a:xfrm>
          <a:off x="0" y="178194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5099C-FBD2-4114-A7D1-22A49DB516B9}">
      <dsp:nvSpPr>
        <dsp:cNvPr id="0" name=""/>
        <dsp:cNvSpPr/>
      </dsp:nvSpPr>
      <dsp:spPr>
        <a:xfrm>
          <a:off x="273630" y="154578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OBJETIVOS</a:t>
          </a:r>
          <a:endParaRPr lang="es-EC" sz="1600" kern="1200" dirty="0"/>
        </a:p>
      </dsp:txBody>
      <dsp:txXfrm>
        <a:off x="296687" y="1568843"/>
        <a:ext cx="3784711" cy="426206"/>
      </dsp:txXfrm>
    </dsp:sp>
    <dsp:sp modelId="{A3B01C1F-7877-4595-840A-783B1F3613DB}">
      <dsp:nvSpPr>
        <dsp:cNvPr id="0" name=""/>
        <dsp:cNvSpPr/>
      </dsp:nvSpPr>
      <dsp:spPr>
        <a:xfrm>
          <a:off x="0" y="250770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A5FD11-4F2B-4D57-9573-CE15B29C4B13}">
      <dsp:nvSpPr>
        <dsp:cNvPr id="0" name=""/>
        <dsp:cNvSpPr/>
      </dsp:nvSpPr>
      <dsp:spPr>
        <a:xfrm>
          <a:off x="273630" y="227154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ANTECEDENTES</a:t>
          </a:r>
          <a:endParaRPr lang="es-EC" sz="1600" kern="1200" dirty="0"/>
        </a:p>
      </dsp:txBody>
      <dsp:txXfrm>
        <a:off x="296687" y="2294602"/>
        <a:ext cx="3784711" cy="426206"/>
      </dsp:txXfrm>
    </dsp:sp>
    <dsp:sp modelId="{B300991B-B085-40BF-B984-CB4149C83ECF}">
      <dsp:nvSpPr>
        <dsp:cNvPr id="0" name=""/>
        <dsp:cNvSpPr/>
      </dsp:nvSpPr>
      <dsp:spPr>
        <a:xfrm>
          <a:off x="0" y="323346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EAE4F-8F93-41EA-A25F-2C9A981D16EB}">
      <dsp:nvSpPr>
        <dsp:cNvPr id="0" name=""/>
        <dsp:cNvSpPr/>
      </dsp:nvSpPr>
      <dsp:spPr>
        <a:xfrm>
          <a:off x="273630" y="299730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FUNDAMENTACION TEÓRICA</a:t>
          </a:r>
          <a:endParaRPr lang="es-EC" sz="1600" kern="1200" dirty="0"/>
        </a:p>
      </dsp:txBody>
      <dsp:txXfrm>
        <a:off x="296687" y="3020363"/>
        <a:ext cx="3784711" cy="426206"/>
      </dsp:txXfrm>
    </dsp:sp>
    <dsp:sp modelId="{6A31EFFC-9347-4133-8580-147383AD1732}">
      <dsp:nvSpPr>
        <dsp:cNvPr id="0" name=""/>
        <dsp:cNvSpPr/>
      </dsp:nvSpPr>
      <dsp:spPr>
        <a:xfrm>
          <a:off x="0" y="395922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BCCCA7-652A-4FE6-A7D2-2B01BF7C7852}">
      <dsp:nvSpPr>
        <dsp:cNvPr id="0" name=""/>
        <dsp:cNvSpPr/>
      </dsp:nvSpPr>
      <dsp:spPr>
        <a:xfrm>
          <a:off x="273630" y="372306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FUNDAMENTACIÓN METODOLÓGICA</a:t>
          </a:r>
          <a:endParaRPr lang="es-EC" sz="1600" kern="1200" dirty="0"/>
        </a:p>
      </dsp:txBody>
      <dsp:txXfrm>
        <a:off x="296687" y="3746123"/>
        <a:ext cx="3784711" cy="426206"/>
      </dsp:txXfrm>
    </dsp:sp>
    <dsp:sp modelId="{E7984E30-C32D-4885-8A03-146E006E01C9}">
      <dsp:nvSpPr>
        <dsp:cNvPr id="0" name=""/>
        <dsp:cNvSpPr/>
      </dsp:nvSpPr>
      <dsp:spPr>
        <a:xfrm>
          <a:off x="0" y="468498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2866B1-06DD-4110-96A5-5F50A4683028}">
      <dsp:nvSpPr>
        <dsp:cNvPr id="0" name=""/>
        <dsp:cNvSpPr/>
      </dsp:nvSpPr>
      <dsp:spPr>
        <a:xfrm>
          <a:off x="273630" y="4448826"/>
          <a:ext cx="3830825" cy="472320"/>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PROPUESTA</a:t>
          </a:r>
          <a:endParaRPr lang="es-EC" sz="1600" kern="1200" dirty="0"/>
        </a:p>
      </dsp:txBody>
      <dsp:txXfrm>
        <a:off x="296687" y="4471883"/>
        <a:ext cx="3784711" cy="426206"/>
      </dsp:txXfrm>
    </dsp:sp>
    <dsp:sp modelId="{C419CB26-62FB-4A99-B498-3519B6E1A53E}">
      <dsp:nvSpPr>
        <dsp:cNvPr id="0" name=""/>
        <dsp:cNvSpPr/>
      </dsp:nvSpPr>
      <dsp:spPr>
        <a:xfrm>
          <a:off x="0" y="541074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0CC435-2DCE-4E4C-8EB7-1F4F9D6D1E48}">
      <dsp:nvSpPr>
        <dsp:cNvPr id="0" name=""/>
        <dsp:cNvSpPr/>
      </dsp:nvSpPr>
      <dsp:spPr>
        <a:xfrm>
          <a:off x="273630" y="517458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CONCLUSIONES Y RECOMENDACIONES</a:t>
          </a:r>
          <a:endParaRPr lang="es-EC" sz="1600" kern="1200" dirty="0"/>
        </a:p>
      </dsp:txBody>
      <dsp:txXfrm>
        <a:off x="296687" y="5197642"/>
        <a:ext cx="3784711"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4E6B5-EDFA-44EE-96E9-8BF9CF069F53}">
      <dsp:nvSpPr>
        <dsp:cNvPr id="0" name=""/>
        <dsp:cNvSpPr/>
      </dsp:nvSpPr>
      <dsp:spPr>
        <a:xfrm>
          <a:off x="0" y="33042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15F376-A0D2-4FF4-8203-96D757BC83E0}">
      <dsp:nvSpPr>
        <dsp:cNvPr id="0" name=""/>
        <dsp:cNvSpPr/>
      </dsp:nvSpPr>
      <dsp:spPr>
        <a:xfrm>
          <a:off x="273630" y="94265"/>
          <a:ext cx="3830825" cy="472320"/>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INTRODUCCIÓN</a:t>
          </a:r>
          <a:endParaRPr lang="es-EC" sz="1600" kern="1200" dirty="0"/>
        </a:p>
      </dsp:txBody>
      <dsp:txXfrm>
        <a:off x="296687" y="117322"/>
        <a:ext cx="3784711" cy="426206"/>
      </dsp:txXfrm>
    </dsp:sp>
    <dsp:sp modelId="{883108E5-2E6D-4AA7-9B96-E1394EDAB260}">
      <dsp:nvSpPr>
        <dsp:cNvPr id="0" name=""/>
        <dsp:cNvSpPr/>
      </dsp:nvSpPr>
      <dsp:spPr>
        <a:xfrm>
          <a:off x="0" y="105618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2B71CD-6FC0-4396-A481-E0A68173D71F}">
      <dsp:nvSpPr>
        <dsp:cNvPr id="0" name=""/>
        <dsp:cNvSpPr/>
      </dsp:nvSpPr>
      <dsp:spPr>
        <a:xfrm>
          <a:off x="273630" y="8200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PLANTEAMIENTO DEL PROBLEMA</a:t>
          </a:r>
          <a:endParaRPr lang="es-EC" sz="1600" kern="1200" dirty="0"/>
        </a:p>
      </dsp:txBody>
      <dsp:txXfrm>
        <a:off x="296687" y="843083"/>
        <a:ext cx="3784711" cy="426206"/>
      </dsp:txXfrm>
    </dsp:sp>
    <dsp:sp modelId="{67A670D1-FB2D-489D-94B0-C9101A419750}">
      <dsp:nvSpPr>
        <dsp:cNvPr id="0" name=""/>
        <dsp:cNvSpPr/>
      </dsp:nvSpPr>
      <dsp:spPr>
        <a:xfrm>
          <a:off x="0" y="178194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5099C-FBD2-4114-A7D1-22A49DB516B9}">
      <dsp:nvSpPr>
        <dsp:cNvPr id="0" name=""/>
        <dsp:cNvSpPr/>
      </dsp:nvSpPr>
      <dsp:spPr>
        <a:xfrm>
          <a:off x="273630" y="154578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OBJETIVOS</a:t>
          </a:r>
          <a:endParaRPr lang="es-EC" sz="1600" kern="1200" dirty="0"/>
        </a:p>
      </dsp:txBody>
      <dsp:txXfrm>
        <a:off x="296687" y="1568843"/>
        <a:ext cx="3784711" cy="426206"/>
      </dsp:txXfrm>
    </dsp:sp>
    <dsp:sp modelId="{A3B01C1F-7877-4595-840A-783B1F3613DB}">
      <dsp:nvSpPr>
        <dsp:cNvPr id="0" name=""/>
        <dsp:cNvSpPr/>
      </dsp:nvSpPr>
      <dsp:spPr>
        <a:xfrm>
          <a:off x="0" y="250770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A5FD11-4F2B-4D57-9573-CE15B29C4B13}">
      <dsp:nvSpPr>
        <dsp:cNvPr id="0" name=""/>
        <dsp:cNvSpPr/>
      </dsp:nvSpPr>
      <dsp:spPr>
        <a:xfrm>
          <a:off x="273630" y="227154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ANTECEDENTES</a:t>
          </a:r>
          <a:endParaRPr lang="es-EC" sz="1600" kern="1200" dirty="0"/>
        </a:p>
      </dsp:txBody>
      <dsp:txXfrm>
        <a:off x="296687" y="2294602"/>
        <a:ext cx="3784711" cy="426206"/>
      </dsp:txXfrm>
    </dsp:sp>
    <dsp:sp modelId="{B300991B-B085-40BF-B984-CB4149C83ECF}">
      <dsp:nvSpPr>
        <dsp:cNvPr id="0" name=""/>
        <dsp:cNvSpPr/>
      </dsp:nvSpPr>
      <dsp:spPr>
        <a:xfrm>
          <a:off x="0" y="323346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EAE4F-8F93-41EA-A25F-2C9A981D16EB}">
      <dsp:nvSpPr>
        <dsp:cNvPr id="0" name=""/>
        <dsp:cNvSpPr/>
      </dsp:nvSpPr>
      <dsp:spPr>
        <a:xfrm>
          <a:off x="273630" y="299730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FUNDAMENTACION TEÓRICA</a:t>
          </a:r>
          <a:endParaRPr lang="es-EC" sz="1600" kern="1200" dirty="0"/>
        </a:p>
      </dsp:txBody>
      <dsp:txXfrm>
        <a:off x="296687" y="3020363"/>
        <a:ext cx="3784711" cy="426206"/>
      </dsp:txXfrm>
    </dsp:sp>
    <dsp:sp modelId="{6A31EFFC-9347-4133-8580-147383AD1732}">
      <dsp:nvSpPr>
        <dsp:cNvPr id="0" name=""/>
        <dsp:cNvSpPr/>
      </dsp:nvSpPr>
      <dsp:spPr>
        <a:xfrm>
          <a:off x="0" y="395922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BCCCA7-652A-4FE6-A7D2-2B01BF7C7852}">
      <dsp:nvSpPr>
        <dsp:cNvPr id="0" name=""/>
        <dsp:cNvSpPr/>
      </dsp:nvSpPr>
      <dsp:spPr>
        <a:xfrm>
          <a:off x="273630" y="372306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FUNDAMENTACIÓN METODOLÓGICA</a:t>
          </a:r>
          <a:endParaRPr lang="es-EC" sz="1600" kern="1200" dirty="0"/>
        </a:p>
      </dsp:txBody>
      <dsp:txXfrm>
        <a:off x="296687" y="3746123"/>
        <a:ext cx="3784711" cy="426206"/>
      </dsp:txXfrm>
    </dsp:sp>
    <dsp:sp modelId="{E7984E30-C32D-4885-8A03-146E006E01C9}">
      <dsp:nvSpPr>
        <dsp:cNvPr id="0" name=""/>
        <dsp:cNvSpPr/>
      </dsp:nvSpPr>
      <dsp:spPr>
        <a:xfrm>
          <a:off x="0" y="468498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2866B1-06DD-4110-96A5-5F50A4683028}">
      <dsp:nvSpPr>
        <dsp:cNvPr id="0" name=""/>
        <dsp:cNvSpPr/>
      </dsp:nvSpPr>
      <dsp:spPr>
        <a:xfrm>
          <a:off x="273630" y="44488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PROPUESTA</a:t>
          </a:r>
          <a:endParaRPr lang="es-EC" sz="1600" kern="1200" dirty="0"/>
        </a:p>
      </dsp:txBody>
      <dsp:txXfrm>
        <a:off x="296687" y="4471883"/>
        <a:ext cx="3784711" cy="426206"/>
      </dsp:txXfrm>
    </dsp:sp>
    <dsp:sp modelId="{C419CB26-62FB-4A99-B498-3519B6E1A53E}">
      <dsp:nvSpPr>
        <dsp:cNvPr id="0" name=""/>
        <dsp:cNvSpPr/>
      </dsp:nvSpPr>
      <dsp:spPr>
        <a:xfrm>
          <a:off x="0" y="541074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0CC435-2DCE-4E4C-8EB7-1F4F9D6D1E48}">
      <dsp:nvSpPr>
        <dsp:cNvPr id="0" name=""/>
        <dsp:cNvSpPr/>
      </dsp:nvSpPr>
      <dsp:spPr>
        <a:xfrm>
          <a:off x="273630" y="517458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CONCLUSIONES Y RECOMENDACIONES</a:t>
          </a:r>
          <a:endParaRPr lang="es-EC" sz="1600" kern="1200" dirty="0"/>
        </a:p>
      </dsp:txBody>
      <dsp:txXfrm>
        <a:off x="296687" y="5197642"/>
        <a:ext cx="3784711" cy="42620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2A7D3-E9DA-4C30-BC5C-A4B71C1AF94B}">
      <dsp:nvSpPr>
        <dsp:cNvPr id="0" name=""/>
        <dsp:cNvSpPr/>
      </dsp:nvSpPr>
      <dsp:spPr>
        <a:xfrm>
          <a:off x="3384375" y="2374580"/>
          <a:ext cx="2275697" cy="405172"/>
        </a:xfrm>
        <a:custGeom>
          <a:avLst/>
          <a:gdLst/>
          <a:ahLst/>
          <a:cxnLst/>
          <a:rect l="0" t="0" r="0" b="0"/>
          <a:pathLst>
            <a:path>
              <a:moveTo>
                <a:pt x="0" y="0"/>
              </a:moveTo>
              <a:lnTo>
                <a:pt x="0" y="202593"/>
              </a:lnTo>
              <a:lnTo>
                <a:pt x="2275697" y="202593"/>
              </a:lnTo>
              <a:lnTo>
                <a:pt x="2275697" y="4051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AF045B-7AA8-428A-845A-407BFF03FDFC}">
      <dsp:nvSpPr>
        <dsp:cNvPr id="0" name=""/>
        <dsp:cNvSpPr/>
      </dsp:nvSpPr>
      <dsp:spPr>
        <a:xfrm>
          <a:off x="1123572" y="2374580"/>
          <a:ext cx="2260803" cy="405172"/>
        </a:xfrm>
        <a:custGeom>
          <a:avLst/>
          <a:gdLst/>
          <a:ahLst/>
          <a:cxnLst/>
          <a:rect l="0" t="0" r="0" b="0"/>
          <a:pathLst>
            <a:path>
              <a:moveTo>
                <a:pt x="2260803" y="0"/>
              </a:moveTo>
              <a:lnTo>
                <a:pt x="2260803" y="202593"/>
              </a:lnTo>
              <a:lnTo>
                <a:pt x="0" y="202593"/>
              </a:lnTo>
              <a:lnTo>
                <a:pt x="0" y="40517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5AFBEF-8BAD-40F9-9959-0B485228D78C}">
      <dsp:nvSpPr>
        <dsp:cNvPr id="0" name=""/>
        <dsp:cNvSpPr/>
      </dsp:nvSpPr>
      <dsp:spPr>
        <a:xfrm>
          <a:off x="3338655" y="1004759"/>
          <a:ext cx="91440" cy="405158"/>
        </a:xfrm>
        <a:custGeom>
          <a:avLst/>
          <a:gdLst/>
          <a:ahLst/>
          <a:cxnLst/>
          <a:rect l="0" t="0" r="0" b="0"/>
          <a:pathLst>
            <a:path>
              <a:moveTo>
                <a:pt x="45720" y="0"/>
              </a:moveTo>
              <a:lnTo>
                <a:pt x="45720" y="40515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99A9BB-F15E-43EB-95C6-00C0B164D04D}">
      <dsp:nvSpPr>
        <dsp:cNvPr id="0" name=""/>
        <dsp:cNvSpPr/>
      </dsp:nvSpPr>
      <dsp:spPr>
        <a:xfrm>
          <a:off x="2369377" y="14"/>
          <a:ext cx="2029997" cy="1004744"/>
        </a:xfrm>
        <a:prstGeom prst="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s-EC" sz="4400" b="1" kern="1200" dirty="0" smtClean="0"/>
            <a:t>ESCICA</a:t>
          </a:r>
          <a:endParaRPr lang="es-EC" sz="4400" b="1" kern="1200" dirty="0"/>
        </a:p>
      </dsp:txBody>
      <dsp:txXfrm>
        <a:off x="2369377" y="14"/>
        <a:ext cx="2029997" cy="1004744"/>
      </dsp:txXfrm>
    </dsp:sp>
    <dsp:sp modelId="{D3BC1E22-F272-4051-A673-9D085C8703E2}">
      <dsp:nvSpPr>
        <dsp:cNvPr id="0" name=""/>
        <dsp:cNvSpPr/>
      </dsp:nvSpPr>
      <dsp:spPr>
        <a:xfrm>
          <a:off x="2419713" y="1409917"/>
          <a:ext cx="1929325" cy="964662"/>
        </a:xfrm>
        <a:prstGeom prst="rect">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s-EC" sz="4400" b="1" kern="1200" dirty="0" smtClean="0"/>
            <a:t>FASES</a:t>
          </a:r>
          <a:endParaRPr lang="es-EC" sz="4400" b="1" kern="1200" dirty="0"/>
        </a:p>
      </dsp:txBody>
      <dsp:txXfrm>
        <a:off x="2419713" y="1409917"/>
        <a:ext cx="1929325" cy="964662"/>
      </dsp:txXfrm>
    </dsp:sp>
    <dsp:sp modelId="{3F11D67A-6C07-4FED-B923-8FC928FA67EC}">
      <dsp:nvSpPr>
        <dsp:cNvPr id="0" name=""/>
        <dsp:cNvSpPr/>
      </dsp:nvSpPr>
      <dsp:spPr>
        <a:xfrm>
          <a:off x="158910" y="2779753"/>
          <a:ext cx="1929325" cy="964662"/>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s-EC" sz="4400" b="1" kern="1200" dirty="0" smtClean="0"/>
            <a:t>Teórica </a:t>
          </a:r>
          <a:endParaRPr lang="es-EC" sz="4400" b="1" kern="1200" dirty="0"/>
        </a:p>
      </dsp:txBody>
      <dsp:txXfrm>
        <a:off x="158910" y="2779753"/>
        <a:ext cx="1929325" cy="964662"/>
      </dsp:txXfrm>
    </dsp:sp>
    <dsp:sp modelId="{A56B038F-CAC9-4076-BD34-620A81FED057}">
      <dsp:nvSpPr>
        <dsp:cNvPr id="0" name=""/>
        <dsp:cNvSpPr/>
      </dsp:nvSpPr>
      <dsp:spPr>
        <a:xfrm>
          <a:off x="4695410" y="2779753"/>
          <a:ext cx="1929325" cy="964662"/>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s-EC" sz="4400" b="1" kern="1200" dirty="0" smtClean="0"/>
            <a:t>Práctica</a:t>
          </a:r>
          <a:endParaRPr lang="es-EC" sz="4400" b="1" kern="1200" dirty="0"/>
        </a:p>
      </dsp:txBody>
      <dsp:txXfrm>
        <a:off x="4695410" y="2779753"/>
        <a:ext cx="1929325" cy="96466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EE404-302A-4EC1-8C78-80166338E1EA}">
      <dsp:nvSpPr>
        <dsp:cNvPr id="0" name=""/>
        <dsp:cNvSpPr/>
      </dsp:nvSpPr>
      <dsp:spPr>
        <a:xfrm>
          <a:off x="261623" y="2549731"/>
          <a:ext cx="1041434" cy="520717"/>
        </a:xfrm>
        <a:prstGeom prst="roundRect">
          <a:avLst>
            <a:gd name="adj" fmla="val 10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b="1" kern="1200" dirty="0" smtClean="0"/>
            <a:t>ESCICA</a:t>
          </a:r>
          <a:endParaRPr lang="es-EC" sz="2300" b="1" kern="1200" dirty="0"/>
        </a:p>
      </dsp:txBody>
      <dsp:txXfrm>
        <a:off x="276874" y="2564982"/>
        <a:ext cx="1010932" cy="490215"/>
      </dsp:txXfrm>
    </dsp:sp>
    <dsp:sp modelId="{973445BC-9AE6-4013-81BA-8A62BEE41CA5}">
      <dsp:nvSpPr>
        <dsp:cNvPr id="0" name=""/>
        <dsp:cNvSpPr/>
      </dsp:nvSpPr>
      <dsp:spPr>
        <a:xfrm>
          <a:off x="1303058" y="2801751"/>
          <a:ext cx="156444" cy="16677"/>
        </a:xfrm>
        <a:custGeom>
          <a:avLst/>
          <a:gdLst/>
          <a:ahLst/>
          <a:cxnLst/>
          <a:rect l="0" t="0" r="0" b="0"/>
          <a:pathLst>
            <a:path>
              <a:moveTo>
                <a:pt x="0" y="8338"/>
              </a:moveTo>
              <a:lnTo>
                <a:pt x="156444" y="833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377369" y="2806178"/>
        <a:ext cx="7822" cy="7822"/>
      </dsp:txXfrm>
    </dsp:sp>
    <dsp:sp modelId="{281144F3-0CCD-4E81-8635-B6D37692077F}">
      <dsp:nvSpPr>
        <dsp:cNvPr id="0" name=""/>
        <dsp:cNvSpPr/>
      </dsp:nvSpPr>
      <dsp:spPr>
        <a:xfrm>
          <a:off x="1459502" y="2549731"/>
          <a:ext cx="1041434" cy="520717"/>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b="1" kern="1200" dirty="0" smtClean="0"/>
            <a:t>FASES</a:t>
          </a:r>
          <a:endParaRPr lang="es-EC" sz="2300" b="1" kern="1200" dirty="0"/>
        </a:p>
      </dsp:txBody>
      <dsp:txXfrm>
        <a:off x="1474753" y="2564982"/>
        <a:ext cx="1010932" cy="490215"/>
      </dsp:txXfrm>
    </dsp:sp>
    <dsp:sp modelId="{91DC2067-A48E-4A8B-8B88-04C7A0B628E1}">
      <dsp:nvSpPr>
        <dsp:cNvPr id="0" name=""/>
        <dsp:cNvSpPr/>
      </dsp:nvSpPr>
      <dsp:spPr>
        <a:xfrm rot="18289469">
          <a:off x="2344489" y="2502338"/>
          <a:ext cx="729469" cy="16677"/>
        </a:xfrm>
        <a:custGeom>
          <a:avLst/>
          <a:gdLst/>
          <a:ahLst/>
          <a:cxnLst/>
          <a:rect l="0" t="0" r="0" b="0"/>
          <a:pathLst>
            <a:path>
              <a:moveTo>
                <a:pt x="0" y="8338"/>
              </a:moveTo>
              <a:lnTo>
                <a:pt x="729469" y="8338"/>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690987" y="2492440"/>
        <a:ext cx="36473" cy="36473"/>
      </dsp:txXfrm>
    </dsp:sp>
    <dsp:sp modelId="{8636CCBC-1497-42A6-BF87-1EDF879DD591}">
      <dsp:nvSpPr>
        <dsp:cNvPr id="0" name=""/>
        <dsp:cNvSpPr/>
      </dsp:nvSpPr>
      <dsp:spPr>
        <a:xfrm>
          <a:off x="2917511" y="1950906"/>
          <a:ext cx="1041434" cy="520717"/>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b="1" kern="1200" dirty="0" smtClean="0"/>
            <a:t>Teórica </a:t>
          </a:r>
          <a:endParaRPr lang="es-EC" sz="2300" b="1" kern="1200" dirty="0"/>
        </a:p>
      </dsp:txBody>
      <dsp:txXfrm>
        <a:off x="2932762" y="1966157"/>
        <a:ext cx="1010932" cy="490215"/>
      </dsp:txXfrm>
    </dsp:sp>
    <dsp:sp modelId="{E86D665A-EC48-4D8A-BC3B-F096B777E36C}">
      <dsp:nvSpPr>
        <dsp:cNvPr id="0" name=""/>
        <dsp:cNvSpPr/>
      </dsp:nvSpPr>
      <dsp:spPr>
        <a:xfrm>
          <a:off x="2500937" y="2801751"/>
          <a:ext cx="416573" cy="16677"/>
        </a:xfrm>
        <a:custGeom>
          <a:avLst/>
          <a:gdLst/>
          <a:ahLst/>
          <a:cxnLst/>
          <a:rect l="0" t="0" r="0" b="0"/>
          <a:pathLst>
            <a:path>
              <a:moveTo>
                <a:pt x="0" y="8338"/>
              </a:moveTo>
              <a:lnTo>
                <a:pt x="416573" y="8338"/>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698809" y="2799675"/>
        <a:ext cx="20828" cy="20828"/>
      </dsp:txXfrm>
    </dsp:sp>
    <dsp:sp modelId="{ECA5C979-558D-46C0-B21C-F741E52F23C3}">
      <dsp:nvSpPr>
        <dsp:cNvPr id="0" name=""/>
        <dsp:cNvSpPr/>
      </dsp:nvSpPr>
      <dsp:spPr>
        <a:xfrm>
          <a:off x="2917511" y="2549731"/>
          <a:ext cx="1041434" cy="520717"/>
        </a:xfrm>
        <a:prstGeom prst="roundRect">
          <a:avLst>
            <a:gd name="adj" fmla="val 10000"/>
          </a:avLst>
        </a:prstGeom>
        <a:solidFill>
          <a:schemeClr val="accent6">
            <a:lumMod val="5000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b="1" kern="1200" dirty="0" smtClean="0"/>
            <a:t>Virtual</a:t>
          </a:r>
          <a:endParaRPr lang="es-EC" sz="2300" b="1" kern="1200" dirty="0"/>
        </a:p>
      </dsp:txBody>
      <dsp:txXfrm>
        <a:off x="2932762" y="2564982"/>
        <a:ext cx="1010932" cy="490215"/>
      </dsp:txXfrm>
    </dsp:sp>
    <dsp:sp modelId="{D95B2DAA-2AC5-4E7F-A460-56C8E47C4C3E}">
      <dsp:nvSpPr>
        <dsp:cNvPr id="0" name=""/>
        <dsp:cNvSpPr/>
      </dsp:nvSpPr>
      <dsp:spPr>
        <a:xfrm rot="3310531">
          <a:off x="2344489" y="3101163"/>
          <a:ext cx="729469" cy="16677"/>
        </a:xfrm>
        <a:custGeom>
          <a:avLst/>
          <a:gdLst/>
          <a:ahLst/>
          <a:cxnLst/>
          <a:rect l="0" t="0" r="0" b="0"/>
          <a:pathLst>
            <a:path>
              <a:moveTo>
                <a:pt x="0" y="8338"/>
              </a:moveTo>
              <a:lnTo>
                <a:pt x="729469" y="8338"/>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690987" y="3091265"/>
        <a:ext cx="36473" cy="36473"/>
      </dsp:txXfrm>
    </dsp:sp>
    <dsp:sp modelId="{A63DF736-9A75-42E6-A5FB-044C8209C43A}">
      <dsp:nvSpPr>
        <dsp:cNvPr id="0" name=""/>
        <dsp:cNvSpPr/>
      </dsp:nvSpPr>
      <dsp:spPr>
        <a:xfrm>
          <a:off x="2917511" y="3148556"/>
          <a:ext cx="1041434" cy="520717"/>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C" sz="2300" b="1" kern="1200" dirty="0" smtClean="0"/>
            <a:t>Práctica</a:t>
          </a:r>
          <a:endParaRPr lang="es-EC" sz="2300" b="1" kern="1200" dirty="0"/>
        </a:p>
      </dsp:txBody>
      <dsp:txXfrm>
        <a:off x="2932762" y="3163807"/>
        <a:ext cx="1010932" cy="49021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76B58-6429-46DD-A9AF-008037D3AB61}">
      <dsp:nvSpPr>
        <dsp:cNvPr id="0" name=""/>
        <dsp:cNvSpPr/>
      </dsp:nvSpPr>
      <dsp:spPr>
        <a:xfrm>
          <a:off x="715901" y="2032000"/>
          <a:ext cx="468447" cy="1338932"/>
        </a:xfrm>
        <a:custGeom>
          <a:avLst/>
          <a:gdLst/>
          <a:ahLst/>
          <a:cxnLst/>
          <a:rect l="0" t="0" r="0" b="0"/>
          <a:pathLst>
            <a:path>
              <a:moveTo>
                <a:pt x="0" y="0"/>
              </a:moveTo>
              <a:lnTo>
                <a:pt x="234223" y="0"/>
              </a:lnTo>
              <a:lnTo>
                <a:pt x="234223" y="1338932"/>
              </a:lnTo>
              <a:lnTo>
                <a:pt x="468447" y="133893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914662" y="2666003"/>
        <a:ext cx="70925" cy="70925"/>
      </dsp:txXfrm>
    </dsp:sp>
    <dsp:sp modelId="{0BA5B400-EF45-42C0-8861-2894D812F079}">
      <dsp:nvSpPr>
        <dsp:cNvPr id="0" name=""/>
        <dsp:cNvSpPr/>
      </dsp:nvSpPr>
      <dsp:spPr>
        <a:xfrm>
          <a:off x="715901" y="2032000"/>
          <a:ext cx="468447" cy="446310"/>
        </a:xfrm>
        <a:custGeom>
          <a:avLst/>
          <a:gdLst/>
          <a:ahLst/>
          <a:cxnLst/>
          <a:rect l="0" t="0" r="0" b="0"/>
          <a:pathLst>
            <a:path>
              <a:moveTo>
                <a:pt x="0" y="0"/>
              </a:moveTo>
              <a:lnTo>
                <a:pt x="234223" y="0"/>
              </a:lnTo>
              <a:lnTo>
                <a:pt x="234223" y="446310"/>
              </a:lnTo>
              <a:lnTo>
                <a:pt x="468447" y="44631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933949" y="2238979"/>
        <a:ext cx="32351" cy="32351"/>
      </dsp:txXfrm>
    </dsp:sp>
    <dsp:sp modelId="{D0E17801-4318-4F36-BC6B-145944B95E47}">
      <dsp:nvSpPr>
        <dsp:cNvPr id="0" name=""/>
        <dsp:cNvSpPr/>
      </dsp:nvSpPr>
      <dsp:spPr>
        <a:xfrm>
          <a:off x="715901" y="1585689"/>
          <a:ext cx="468447" cy="446310"/>
        </a:xfrm>
        <a:custGeom>
          <a:avLst/>
          <a:gdLst/>
          <a:ahLst/>
          <a:cxnLst/>
          <a:rect l="0" t="0" r="0" b="0"/>
          <a:pathLst>
            <a:path>
              <a:moveTo>
                <a:pt x="0" y="446310"/>
              </a:moveTo>
              <a:lnTo>
                <a:pt x="234223" y="446310"/>
              </a:lnTo>
              <a:lnTo>
                <a:pt x="234223" y="0"/>
              </a:lnTo>
              <a:lnTo>
                <a:pt x="468447" y="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933949" y="1792669"/>
        <a:ext cx="32351" cy="32351"/>
      </dsp:txXfrm>
    </dsp:sp>
    <dsp:sp modelId="{3F269318-2AF8-4FD1-9684-16B010A2E09E}">
      <dsp:nvSpPr>
        <dsp:cNvPr id="0" name=""/>
        <dsp:cNvSpPr/>
      </dsp:nvSpPr>
      <dsp:spPr>
        <a:xfrm>
          <a:off x="715901" y="693067"/>
          <a:ext cx="468447" cy="1338932"/>
        </a:xfrm>
        <a:custGeom>
          <a:avLst/>
          <a:gdLst/>
          <a:ahLst/>
          <a:cxnLst/>
          <a:rect l="0" t="0" r="0" b="0"/>
          <a:pathLst>
            <a:path>
              <a:moveTo>
                <a:pt x="0" y="1338932"/>
              </a:moveTo>
              <a:lnTo>
                <a:pt x="234223" y="1338932"/>
              </a:lnTo>
              <a:lnTo>
                <a:pt x="234223" y="0"/>
              </a:lnTo>
              <a:lnTo>
                <a:pt x="468447" y="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914662" y="1327071"/>
        <a:ext cx="70925" cy="70925"/>
      </dsp:txXfrm>
    </dsp:sp>
    <dsp:sp modelId="{35E889D4-019A-42DF-8659-FCE627AE7247}">
      <dsp:nvSpPr>
        <dsp:cNvPr id="0" name=""/>
        <dsp:cNvSpPr/>
      </dsp:nvSpPr>
      <dsp:spPr>
        <a:xfrm rot="16200000">
          <a:off x="-1520350" y="1674951"/>
          <a:ext cx="3758406" cy="714097"/>
        </a:xfrm>
        <a:prstGeom prst="rect">
          <a:avLst/>
        </a:prstGeom>
        <a:solidFill>
          <a:schemeClr val="tx2">
            <a:lumMod val="5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C" sz="2500" kern="1200" dirty="0" smtClean="0"/>
            <a:t>Simulador de realidad virtual</a:t>
          </a:r>
          <a:endParaRPr lang="es-EC" sz="2500" kern="1200" dirty="0"/>
        </a:p>
      </dsp:txBody>
      <dsp:txXfrm>
        <a:off x="-1520350" y="1674951"/>
        <a:ext cx="3758406" cy="714097"/>
      </dsp:txXfrm>
    </dsp:sp>
    <dsp:sp modelId="{788C1777-BCAE-4857-81D0-DDC249096C10}">
      <dsp:nvSpPr>
        <dsp:cNvPr id="0" name=""/>
        <dsp:cNvSpPr/>
      </dsp:nvSpPr>
      <dsp:spPr>
        <a:xfrm>
          <a:off x="1184349" y="336019"/>
          <a:ext cx="2342238" cy="71409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C" sz="2500" kern="1200" dirty="0" smtClean="0"/>
            <a:t>Ambiente virtual</a:t>
          </a:r>
          <a:endParaRPr lang="es-EC" sz="2500" kern="1200" dirty="0"/>
        </a:p>
      </dsp:txBody>
      <dsp:txXfrm>
        <a:off x="1184349" y="336019"/>
        <a:ext cx="2342238" cy="714097"/>
      </dsp:txXfrm>
    </dsp:sp>
    <dsp:sp modelId="{6580F497-3511-4D0E-A14E-269A647D629E}">
      <dsp:nvSpPr>
        <dsp:cNvPr id="0" name=""/>
        <dsp:cNvSpPr/>
      </dsp:nvSpPr>
      <dsp:spPr>
        <a:xfrm>
          <a:off x="1184349" y="1228640"/>
          <a:ext cx="2342238" cy="71409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C" sz="2500" kern="1200" dirty="0" smtClean="0"/>
            <a:t>Software</a:t>
          </a:r>
          <a:endParaRPr lang="es-EC" sz="2500" kern="1200" dirty="0"/>
        </a:p>
      </dsp:txBody>
      <dsp:txXfrm>
        <a:off x="1184349" y="1228640"/>
        <a:ext cx="2342238" cy="714097"/>
      </dsp:txXfrm>
    </dsp:sp>
    <dsp:sp modelId="{9E46A804-B22C-4B81-BE75-3B8F165C79AC}">
      <dsp:nvSpPr>
        <dsp:cNvPr id="0" name=""/>
        <dsp:cNvSpPr/>
      </dsp:nvSpPr>
      <dsp:spPr>
        <a:xfrm>
          <a:off x="1184349" y="2121262"/>
          <a:ext cx="2342238" cy="71409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C" sz="2500" kern="1200" dirty="0" smtClean="0"/>
            <a:t>Gafas RV</a:t>
          </a:r>
          <a:endParaRPr lang="es-EC" sz="2500" kern="1200" dirty="0"/>
        </a:p>
      </dsp:txBody>
      <dsp:txXfrm>
        <a:off x="1184349" y="2121262"/>
        <a:ext cx="2342238" cy="714097"/>
      </dsp:txXfrm>
    </dsp:sp>
    <dsp:sp modelId="{A9DB5153-28C5-489A-A794-A97CF32676D8}">
      <dsp:nvSpPr>
        <dsp:cNvPr id="0" name=""/>
        <dsp:cNvSpPr/>
      </dsp:nvSpPr>
      <dsp:spPr>
        <a:xfrm>
          <a:off x="1184349" y="3013883"/>
          <a:ext cx="2342238" cy="71409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C" sz="2500" kern="1200" dirty="0" smtClean="0"/>
            <a:t>Procesador</a:t>
          </a:r>
          <a:endParaRPr lang="es-EC" sz="2500" kern="1200" dirty="0"/>
        </a:p>
      </dsp:txBody>
      <dsp:txXfrm>
        <a:off x="1184349" y="3013883"/>
        <a:ext cx="2342238" cy="71409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D3DFA-BA5E-433A-9CFE-1087E4E87F1D}">
      <dsp:nvSpPr>
        <dsp:cNvPr id="0" name=""/>
        <dsp:cNvSpPr/>
      </dsp:nvSpPr>
      <dsp:spPr>
        <a:xfrm>
          <a:off x="3407630" y="2292717"/>
          <a:ext cx="1763181" cy="1763181"/>
        </a:xfrm>
        <a:prstGeom prst="roundRect">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1280" tIns="81280" rIns="81280" bIns="81280" numCol="1" spcCol="1270" anchor="ctr" anchorCtr="0">
          <a:noAutofit/>
        </a:bodyPr>
        <a:lstStyle/>
        <a:p>
          <a:pPr lvl="0" algn="ctr" defTabSz="1422400">
            <a:lnSpc>
              <a:spcPct val="90000"/>
            </a:lnSpc>
            <a:spcBef>
              <a:spcPct val="0"/>
            </a:spcBef>
            <a:spcAft>
              <a:spcPct val="35000"/>
            </a:spcAft>
          </a:pPr>
          <a:r>
            <a:rPr lang="es-EC" sz="3200" kern="1200" dirty="0" smtClean="0"/>
            <a:t>Ventajas</a:t>
          </a:r>
          <a:endParaRPr lang="es-EC" sz="3200" kern="1200" dirty="0"/>
        </a:p>
      </dsp:txBody>
      <dsp:txXfrm>
        <a:off x="3493701" y="2378788"/>
        <a:ext cx="1591039" cy="1591039"/>
      </dsp:txXfrm>
    </dsp:sp>
    <dsp:sp modelId="{1972D86E-2D1D-428D-B59C-963D063C4E6F}">
      <dsp:nvSpPr>
        <dsp:cNvPr id="0" name=""/>
        <dsp:cNvSpPr/>
      </dsp:nvSpPr>
      <dsp:spPr>
        <a:xfrm rot="16200000">
          <a:off x="3791351" y="1794848"/>
          <a:ext cx="995738" cy="0"/>
        </a:xfrm>
        <a:custGeom>
          <a:avLst/>
          <a:gdLst/>
          <a:ahLst/>
          <a:cxnLst/>
          <a:rect l="0" t="0" r="0" b="0"/>
          <a:pathLst>
            <a:path>
              <a:moveTo>
                <a:pt x="0" y="0"/>
              </a:moveTo>
              <a:lnTo>
                <a:pt x="995738" y="0"/>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80BE0C-72CE-4A92-AF08-28F2D7CF49A3}">
      <dsp:nvSpPr>
        <dsp:cNvPr id="0" name=""/>
        <dsp:cNvSpPr/>
      </dsp:nvSpPr>
      <dsp:spPr>
        <a:xfrm>
          <a:off x="3698555" y="115647"/>
          <a:ext cx="1181331" cy="118133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EC" sz="1800" kern="1200" dirty="0" smtClean="0"/>
            <a:t>Minimizar riesgos</a:t>
          </a:r>
          <a:endParaRPr lang="es-EC" sz="1800" kern="1200" dirty="0"/>
        </a:p>
      </dsp:txBody>
      <dsp:txXfrm>
        <a:off x="3756223" y="173315"/>
        <a:ext cx="1065995" cy="1065995"/>
      </dsp:txXfrm>
    </dsp:sp>
    <dsp:sp modelId="{803BB9DE-4438-4191-A47F-6E7204974BCC}">
      <dsp:nvSpPr>
        <dsp:cNvPr id="0" name=""/>
        <dsp:cNvSpPr/>
      </dsp:nvSpPr>
      <dsp:spPr>
        <a:xfrm rot="20520000">
          <a:off x="5150963" y="2762547"/>
          <a:ext cx="811057" cy="0"/>
        </a:xfrm>
        <a:custGeom>
          <a:avLst/>
          <a:gdLst/>
          <a:ahLst/>
          <a:cxnLst/>
          <a:rect l="0" t="0" r="0" b="0"/>
          <a:pathLst>
            <a:path>
              <a:moveTo>
                <a:pt x="0" y="0"/>
              </a:moveTo>
              <a:lnTo>
                <a:pt x="811057" y="0"/>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988210-BEFF-4BF4-8AAE-333E3CA57DFA}">
      <dsp:nvSpPr>
        <dsp:cNvPr id="0" name=""/>
        <dsp:cNvSpPr/>
      </dsp:nvSpPr>
      <dsp:spPr>
        <a:xfrm>
          <a:off x="5942172" y="1820990"/>
          <a:ext cx="1388501" cy="118133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s-EC" sz="1400" kern="1200" dirty="0" smtClean="0"/>
            <a:t>Entrenamiento didáctico</a:t>
          </a:r>
          <a:endParaRPr lang="es-EC" sz="1400" kern="1200" dirty="0"/>
        </a:p>
      </dsp:txBody>
      <dsp:txXfrm>
        <a:off x="5999840" y="1878658"/>
        <a:ext cx="1273165" cy="1065995"/>
      </dsp:txXfrm>
    </dsp:sp>
    <dsp:sp modelId="{323EBED6-DCF4-4D37-93B2-C1A76E2501C2}">
      <dsp:nvSpPr>
        <dsp:cNvPr id="0" name=""/>
        <dsp:cNvSpPr/>
      </dsp:nvSpPr>
      <dsp:spPr>
        <a:xfrm rot="3240000">
          <a:off x="4796138" y="4318096"/>
          <a:ext cx="648185" cy="0"/>
        </a:xfrm>
        <a:custGeom>
          <a:avLst/>
          <a:gdLst/>
          <a:ahLst/>
          <a:cxnLst/>
          <a:rect l="0" t="0" r="0" b="0"/>
          <a:pathLst>
            <a:path>
              <a:moveTo>
                <a:pt x="0" y="0"/>
              </a:moveTo>
              <a:lnTo>
                <a:pt x="648185" y="0"/>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773182A-D7DF-4692-B61E-B8DB10C7F9D6}">
      <dsp:nvSpPr>
        <dsp:cNvPr id="0" name=""/>
        <dsp:cNvSpPr/>
      </dsp:nvSpPr>
      <dsp:spPr>
        <a:xfrm>
          <a:off x="5149206" y="4580292"/>
          <a:ext cx="1181331" cy="118133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es-EC" sz="2100" kern="1200" dirty="0" smtClean="0"/>
            <a:t>Ahorro de recursos</a:t>
          </a:r>
          <a:endParaRPr lang="es-EC" sz="2100" kern="1200" dirty="0"/>
        </a:p>
      </dsp:txBody>
      <dsp:txXfrm>
        <a:off x="5206874" y="4637960"/>
        <a:ext cx="1065995" cy="1065995"/>
      </dsp:txXfrm>
    </dsp:sp>
    <dsp:sp modelId="{6FB2DA30-129A-4808-B258-923C6AE31DA1}">
      <dsp:nvSpPr>
        <dsp:cNvPr id="0" name=""/>
        <dsp:cNvSpPr/>
      </dsp:nvSpPr>
      <dsp:spPr>
        <a:xfrm rot="7560000">
          <a:off x="3134117" y="4318096"/>
          <a:ext cx="648185" cy="0"/>
        </a:xfrm>
        <a:custGeom>
          <a:avLst/>
          <a:gdLst/>
          <a:ahLst/>
          <a:cxnLst/>
          <a:rect l="0" t="0" r="0" b="0"/>
          <a:pathLst>
            <a:path>
              <a:moveTo>
                <a:pt x="0" y="0"/>
              </a:moveTo>
              <a:lnTo>
                <a:pt x="648185" y="0"/>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3BAA7B-EF7A-403E-B69A-FC032E883CF0}">
      <dsp:nvSpPr>
        <dsp:cNvPr id="0" name=""/>
        <dsp:cNvSpPr/>
      </dsp:nvSpPr>
      <dsp:spPr>
        <a:xfrm>
          <a:off x="2247904" y="4580292"/>
          <a:ext cx="1181331" cy="118133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s-EC" sz="1300" kern="1200" dirty="0" smtClean="0"/>
            <a:t>No existe contaminación</a:t>
          </a:r>
          <a:endParaRPr lang="es-EC" sz="1300" kern="1200" dirty="0"/>
        </a:p>
      </dsp:txBody>
      <dsp:txXfrm>
        <a:off x="2305572" y="4637960"/>
        <a:ext cx="1065995" cy="1065995"/>
      </dsp:txXfrm>
    </dsp:sp>
    <dsp:sp modelId="{A7077C4C-5146-455C-8357-F24BB7B9BEB1}">
      <dsp:nvSpPr>
        <dsp:cNvPr id="0" name=""/>
        <dsp:cNvSpPr/>
      </dsp:nvSpPr>
      <dsp:spPr>
        <a:xfrm rot="11880000">
          <a:off x="2510170" y="2745718"/>
          <a:ext cx="919972" cy="0"/>
        </a:xfrm>
        <a:custGeom>
          <a:avLst/>
          <a:gdLst/>
          <a:ahLst/>
          <a:cxnLst/>
          <a:rect l="0" t="0" r="0" b="0"/>
          <a:pathLst>
            <a:path>
              <a:moveTo>
                <a:pt x="0" y="0"/>
              </a:moveTo>
              <a:lnTo>
                <a:pt x="919972" y="0"/>
              </a:lnTo>
            </a:path>
          </a:pathLst>
        </a:cu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CD7DF3B-9AD5-49DB-96AB-B97E11046938}">
      <dsp:nvSpPr>
        <dsp:cNvPr id="0" name=""/>
        <dsp:cNvSpPr/>
      </dsp:nvSpPr>
      <dsp:spPr>
        <a:xfrm>
          <a:off x="1351352" y="1820990"/>
          <a:ext cx="1181331" cy="118133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C" sz="1600" kern="1200" dirty="0" smtClean="0"/>
            <a:t>Perspectiva de la fase práctica</a:t>
          </a:r>
          <a:endParaRPr lang="es-EC" sz="1600" kern="1200" dirty="0"/>
        </a:p>
      </dsp:txBody>
      <dsp:txXfrm>
        <a:off x="1409020" y="1878658"/>
        <a:ext cx="1065995" cy="106599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EAF9E-F005-495C-AD4B-524DBD92C8BA}">
      <dsp:nvSpPr>
        <dsp:cNvPr id="0" name=""/>
        <dsp:cNvSpPr/>
      </dsp:nvSpPr>
      <dsp:spPr>
        <a:xfrm>
          <a:off x="1914469" y="2032000"/>
          <a:ext cx="506536" cy="965199"/>
        </a:xfrm>
        <a:custGeom>
          <a:avLst/>
          <a:gdLst/>
          <a:ahLst/>
          <a:cxnLst/>
          <a:rect l="0" t="0" r="0" b="0"/>
          <a:pathLst>
            <a:path>
              <a:moveTo>
                <a:pt x="0" y="0"/>
              </a:moveTo>
              <a:lnTo>
                <a:pt x="253268" y="0"/>
              </a:lnTo>
              <a:lnTo>
                <a:pt x="253268" y="965199"/>
              </a:lnTo>
              <a:lnTo>
                <a:pt x="506536" y="96519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140486" y="2487348"/>
        <a:ext cx="54502" cy="54502"/>
      </dsp:txXfrm>
    </dsp:sp>
    <dsp:sp modelId="{A784BFFF-BB06-4837-85F7-1F956EF45952}">
      <dsp:nvSpPr>
        <dsp:cNvPr id="0" name=""/>
        <dsp:cNvSpPr/>
      </dsp:nvSpPr>
      <dsp:spPr>
        <a:xfrm>
          <a:off x="1914469" y="1986280"/>
          <a:ext cx="506536" cy="91440"/>
        </a:xfrm>
        <a:custGeom>
          <a:avLst/>
          <a:gdLst/>
          <a:ahLst/>
          <a:cxnLst/>
          <a:rect l="0" t="0" r="0" b="0"/>
          <a:pathLst>
            <a:path>
              <a:moveTo>
                <a:pt x="0" y="45720"/>
              </a:moveTo>
              <a:lnTo>
                <a:pt x="506536" y="457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155074" y="2019336"/>
        <a:ext cx="25326" cy="25326"/>
      </dsp:txXfrm>
    </dsp:sp>
    <dsp:sp modelId="{0C2586AA-3CA1-486A-ADD1-BE542A2367DD}">
      <dsp:nvSpPr>
        <dsp:cNvPr id="0" name=""/>
        <dsp:cNvSpPr/>
      </dsp:nvSpPr>
      <dsp:spPr>
        <a:xfrm>
          <a:off x="1914469" y="1066799"/>
          <a:ext cx="506536" cy="965200"/>
        </a:xfrm>
        <a:custGeom>
          <a:avLst/>
          <a:gdLst/>
          <a:ahLst/>
          <a:cxnLst/>
          <a:rect l="0" t="0" r="0" b="0"/>
          <a:pathLst>
            <a:path>
              <a:moveTo>
                <a:pt x="0" y="965200"/>
              </a:moveTo>
              <a:lnTo>
                <a:pt x="253268" y="965200"/>
              </a:lnTo>
              <a:lnTo>
                <a:pt x="253268" y="0"/>
              </a:lnTo>
              <a:lnTo>
                <a:pt x="506536" y="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140486" y="1522148"/>
        <a:ext cx="54502" cy="54502"/>
      </dsp:txXfrm>
    </dsp:sp>
    <dsp:sp modelId="{63457A59-5E4D-41AF-8EC5-9357B85E9E42}">
      <dsp:nvSpPr>
        <dsp:cNvPr id="0" name=""/>
        <dsp:cNvSpPr/>
      </dsp:nvSpPr>
      <dsp:spPr>
        <a:xfrm rot="16200000">
          <a:off x="-503610" y="1645920"/>
          <a:ext cx="4064000" cy="77216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s-EC" sz="5000" kern="1200" dirty="0" smtClean="0"/>
            <a:t>MINECRAFT</a:t>
          </a:r>
          <a:endParaRPr lang="es-EC" sz="5000" kern="1200" dirty="0"/>
        </a:p>
      </dsp:txBody>
      <dsp:txXfrm>
        <a:off x="-503610" y="1645920"/>
        <a:ext cx="4064000" cy="772160"/>
      </dsp:txXfrm>
    </dsp:sp>
    <dsp:sp modelId="{89E01D2F-5BE9-45A7-B881-9899C07F9859}">
      <dsp:nvSpPr>
        <dsp:cNvPr id="0" name=""/>
        <dsp:cNvSpPr/>
      </dsp:nvSpPr>
      <dsp:spPr>
        <a:xfrm>
          <a:off x="2421006" y="680719"/>
          <a:ext cx="2532684" cy="77216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EC" sz="2600" kern="1200" dirty="0" smtClean="0"/>
            <a:t>SANDBOX</a:t>
          </a:r>
          <a:endParaRPr lang="es-EC" sz="2600" kern="1200" dirty="0"/>
        </a:p>
      </dsp:txBody>
      <dsp:txXfrm>
        <a:off x="2421006" y="680719"/>
        <a:ext cx="2532684" cy="772160"/>
      </dsp:txXfrm>
    </dsp:sp>
    <dsp:sp modelId="{E93056E5-6174-4566-8557-8832EE5DCBD2}">
      <dsp:nvSpPr>
        <dsp:cNvPr id="0" name=""/>
        <dsp:cNvSpPr/>
      </dsp:nvSpPr>
      <dsp:spPr>
        <a:xfrm>
          <a:off x="2421006" y="1645920"/>
          <a:ext cx="2532684" cy="77216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EC" sz="2600" kern="1200" dirty="0" smtClean="0"/>
            <a:t>Cubos con textura 3D</a:t>
          </a:r>
          <a:endParaRPr lang="es-EC" sz="2600" kern="1200" dirty="0"/>
        </a:p>
      </dsp:txBody>
      <dsp:txXfrm>
        <a:off x="2421006" y="1645920"/>
        <a:ext cx="2532684" cy="772160"/>
      </dsp:txXfrm>
    </dsp:sp>
    <dsp:sp modelId="{EC273675-D850-44F5-BF02-49468E3376AB}">
      <dsp:nvSpPr>
        <dsp:cNvPr id="0" name=""/>
        <dsp:cNvSpPr/>
      </dsp:nvSpPr>
      <dsp:spPr>
        <a:xfrm>
          <a:off x="2421006" y="2611119"/>
          <a:ext cx="2532684" cy="77216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EC" sz="2600" kern="1200" dirty="0" smtClean="0"/>
            <a:t>Ambiente virtual</a:t>
          </a:r>
          <a:endParaRPr lang="es-EC" sz="2600" kern="1200" dirty="0"/>
        </a:p>
      </dsp:txBody>
      <dsp:txXfrm>
        <a:off x="2421006" y="2611119"/>
        <a:ext cx="2532684" cy="77216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AC89-8C6E-48FB-83F4-17ED3F87E384}">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0C884EE-64B4-4D99-93F1-218A133A4B64}">
      <dsp:nvSpPr>
        <dsp:cNvPr id="0" name=""/>
        <dsp:cNvSpPr/>
      </dsp:nvSpPr>
      <dsp:spPr>
        <a:xfrm>
          <a:off x="0" y="0"/>
          <a:ext cx="1645920" cy="500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lvl="0" algn="l" defTabSz="1689100">
            <a:lnSpc>
              <a:spcPct val="90000"/>
            </a:lnSpc>
            <a:spcBef>
              <a:spcPct val="0"/>
            </a:spcBef>
            <a:spcAft>
              <a:spcPct val="35000"/>
            </a:spcAft>
          </a:pPr>
          <a:endParaRPr lang="es-EC" sz="3800" kern="1200"/>
        </a:p>
      </dsp:txBody>
      <dsp:txXfrm>
        <a:off x="0" y="0"/>
        <a:ext cx="1645920" cy="5000625"/>
      </dsp:txXfrm>
    </dsp:sp>
    <dsp:sp modelId="{7CA0533C-79B3-4E3D-BCFF-D75B7E688EC3}">
      <dsp:nvSpPr>
        <dsp:cNvPr id="0" name=""/>
        <dsp:cNvSpPr/>
      </dsp:nvSpPr>
      <dsp:spPr>
        <a:xfrm>
          <a:off x="1769364" y="26309"/>
          <a:ext cx="6460236" cy="52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smtClean="0"/>
            <a:t>Introducción</a:t>
          </a:r>
          <a:endParaRPr lang="es-EC" sz="2200" kern="1200" dirty="0"/>
        </a:p>
      </dsp:txBody>
      <dsp:txXfrm>
        <a:off x="1769364" y="26309"/>
        <a:ext cx="6460236" cy="526188"/>
      </dsp:txXfrm>
    </dsp:sp>
    <dsp:sp modelId="{B5540046-CA98-497D-A68F-750ADDDCDDF2}">
      <dsp:nvSpPr>
        <dsp:cNvPr id="0" name=""/>
        <dsp:cNvSpPr/>
      </dsp:nvSpPr>
      <dsp:spPr>
        <a:xfrm>
          <a:off x="1645920" y="552498"/>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019F807-0367-470F-A1F5-96B25672D125}">
      <dsp:nvSpPr>
        <dsp:cNvPr id="0" name=""/>
        <dsp:cNvSpPr/>
      </dsp:nvSpPr>
      <dsp:spPr>
        <a:xfrm>
          <a:off x="1769364" y="578807"/>
          <a:ext cx="6460236" cy="52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smtClean="0"/>
            <a:t>Objetivos</a:t>
          </a:r>
          <a:endParaRPr lang="es-EC" sz="2200" kern="1200" dirty="0"/>
        </a:p>
      </dsp:txBody>
      <dsp:txXfrm>
        <a:off x="1769364" y="578807"/>
        <a:ext cx="6460236" cy="526188"/>
      </dsp:txXfrm>
    </dsp:sp>
    <dsp:sp modelId="{D09F7D0F-91BF-4BF2-9F6B-8B345194EED7}">
      <dsp:nvSpPr>
        <dsp:cNvPr id="0" name=""/>
        <dsp:cNvSpPr/>
      </dsp:nvSpPr>
      <dsp:spPr>
        <a:xfrm>
          <a:off x="1645920" y="1104996"/>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E97771B-DF6E-4D6B-9CBC-C912FC259B4C}">
      <dsp:nvSpPr>
        <dsp:cNvPr id="0" name=""/>
        <dsp:cNvSpPr/>
      </dsp:nvSpPr>
      <dsp:spPr>
        <a:xfrm>
          <a:off x="1769364" y="1131305"/>
          <a:ext cx="6460236" cy="52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smtClean="0"/>
            <a:t>Organización</a:t>
          </a:r>
          <a:endParaRPr lang="es-EC" sz="2200" kern="1200" dirty="0"/>
        </a:p>
      </dsp:txBody>
      <dsp:txXfrm>
        <a:off x="1769364" y="1131305"/>
        <a:ext cx="6460236" cy="526188"/>
      </dsp:txXfrm>
    </dsp:sp>
    <dsp:sp modelId="{BCFAF630-3AD3-4B4F-9CF4-135344E5B33F}">
      <dsp:nvSpPr>
        <dsp:cNvPr id="0" name=""/>
        <dsp:cNvSpPr/>
      </dsp:nvSpPr>
      <dsp:spPr>
        <a:xfrm>
          <a:off x="1645920" y="1657494"/>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973A0FF-10BB-49CE-9DB5-38C392FE5ECB}">
      <dsp:nvSpPr>
        <dsp:cNvPr id="0" name=""/>
        <dsp:cNvSpPr/>
      </dsp:nvSpPr>
      <dsp:spPr>
        <a:xfrm>
          <a:off x="1769364" y="1683804"/>
          <a:ext cx="6460236" cy="52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smtClean="0"/>
            <a:t>Organización del procedimiento de manejo ambiental</a:t>
          </a:r>
          <a:endParaRPr lang="es-EC" sz="2200" kern="1200" dirty="0"/>
        </a:p>
      </dsp:txBody>
      <dsp:txXfrm>
        <a:off x="1769364" y="1683804"/>
        <a:ext cx="6460236" cy="526188"/>
      </dsp:txXfrm>
    </dsp:sp>
    <dsp:sp modelId="{ABB2B325-C10C-48C5-84A6-9BA08928607A}">
      <dsp:nvSpPr>
        <dsp:cNvPr id="0" name=""/>
        <dsp:cNvSpPr/>
      </dsp:nvSpPr>
      <dsp:spPr>
        <a:xfrm>
          <a:off x="1645920" y="2209993"/>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64266172-D540-450C-BD46-A893A69657E5}">
      <dsp:nvSpPr>
        <dsp:cNvPr id="0" name=""/>
        <dsp:cNvSpPr/>
      </dsp:nvSpPr>
      <dsp:spPr>
        <a:xfrm>
          <a:off x="1769364" y="2236302"/>
          <a:ext cx="6460236" cy="52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smtClean="0"/>
            <a:t>Política ambiental de ESCICA</a:t>
          </a:r>
          <a:endParaRPr lang="es-EC" sz="2200" kern="1200" dirty="0"/>
        </a:p>
      </dsp:txBody>
      <dsp:txXfrm>
        <a:off x="1769364" y="2236302"/>
        <a:ext cx="6460236" cy="526188"/>
      </dsp:txXfrm>
    </dsp:sp>
    <dsp:sp modelId="{92EAF4CF-37D3-42D3-8721-82DD5E42BB83}">
      <dsp:nvSpPr>
        <dsp:cNvPr id="0" name=""/>
        <dsp:cNvSpPr/>
      </dsp:nvSpPr>
      <dsp:spPr>
        <a:xfrm>
          <a:off x="1645920" y="2762491"/>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7D3654F-937C-43D3-BD06-41592383BE19}">
      <dsp:nvSpPr>
        <dsp:cNvPr id="0" name=""/>
        <dsp:cNvSpPr/>
      </dsp:nvSpPr>
      <dsp:spPr>
        <a:xfrm>
          <a:off x="1769364" y="2788800"/>
          <a:ext cx="6460236" cy="52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smtClean="0"/>
            <a:t>Estrategia de Pre-construcción</a:t>
          </a:r>
          <a:endParaRPr lang="es-EC" sz="2200" kern="1200" dirty="0"/>
        </a:p>
      </dsp:txBody>
      <dsp:txXfrm>
        <a:off x="1769364" y="2788800"/>
        <a:ext cx="6460236" cy="526188"/>
      </dsp:txXfrm>
    </dsp:sp>
    <dsp:sp modelId="{EEFF6E36-EB9F-40CA-B6B2-1E15DD69ECBA}">
      <dsp:nvSpPr>
        <dsp:cNvPr id="0" name=""/>
        <dsp:cNvSpPr/>
      </dsp:nvSpPr>
      <dsp:spPr>
        <a:xfrm>
          <a:off x="1645920" y="3314989"/>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FC0C561-75A2-40CF-9D73-D641DD19CF9A}">
      <dsp:nvSpPr>
        <dsp:cNvPr id="0" name=""/>
        <dsp:cNvSpPr/>
      </dsp:nvSpPr>
      <dsp:spPr>
        <a:xfrm>
          <a:off x="1769364" y="3341298"/>
          <a:ext cx="6460236" cy="52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smtClean="0"/>
            <a:t>Capacitación ambiental</a:t>
          </a:r>
          <a:endParaRPr lang="es-EC" sz="2200" kern="1200" dirty="0"/>
        </a:p>
      </dsp:txBody>
      <dsp:txXfrm>
        <a:off x="1769364" y="3341298"/>
        <a:ext cx="6460236" cy="526188"/>
      </dsp:txXfrm>
    </dsp:sp>
    <dsp:sp modelId="{2FBCCE14-72AA-4C4B-92D4-1C739175FE72}">
      <dsp:nvSpPr>
        <dsp:cNvPr id="0" name=""/>
        <dsp:cNvSpPr/>
      </dsp:nvSpPr>
      <dsp:spPr>
        <a:xfrm>
          <a:off x="1645920" y="3867487"/>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162B6D5-FD17-4289-B813-6EF95A8049CA}">
      <dsp:nvSpPr>
        <dsp:cNvPr id="0" name=""/>
        <dsp:cNvSpPr/>
      </dsp:nvSpPr>
      <dsp:spPr>
        <a:xfrm>
          <a:off x="1769364" y="3893797"/>
          <a:ext cx="6460236" cy="52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smtClean="0"/>
            <a:t>Código de conducta</a:t>
          </a:r>
          <a:endParaRPr lang="es-EC" sz="2200" kern="1200" dirty="0"/>
        </a:p>
      </dsp:txBody>
      <dsp:txXfrm>
        <a:off x="1769364" y="3893797"/>
        <a:ext cx="6460236" cy="526188"/>
      </dsp:txXfrm>
    </dsp:sp>
    <dsp:sp modelId="{809BA564-D24D-4E3F-B87C-A70C2CFC22E2}">
      <dsp:nvSpPr>
        <dsp:cNvPr id="0" name=""/>
        <dsp:cNvSpPr/>
      </dsp:nvSpPr>
      <dsp:spPr>
        <a:xfrm>
          <a:off x="1645920" y="4419986"/>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4E54A0E8-6FC3-4D96-A7DB-B8F110FC725C}">
      <dsp:nvSpPr>
        <dsp:cNvPr id="0" name=""/>
        <dsp:cNvSpPr/>
      </dsp:nvSpPr>
      <dsp:spPr>
        <a:xfrm>
          <a:off x="1769364" y="4446295"/>
          <a:ext cx="6460236" cy="52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C" sz="2200" kern="1200" dirty="0" smtClean="0"/>
            <a:t>Manejo de desechos</a:t>
          </a:r>
          <a:endParaRPr lang="es-EC" sz="2200" kern="1200" dirty="0"/>
        </a:p>
      </dsp:txBody>
      <dsp:txXfrm>
        <a:off x="1769364" y="4446295"/>
        <a:ext cx="6460236" cy="526188"/>
      </dsp:txXfrm>
    </dsp:sp>
    <dsp:sp modelId="{278B052D-C748-4A61-8AE1-B6A7D5EF18A3}">
      <dsp:nvSpPr>
        <dsp:cNvPr id="0" name=""/>
        <dsp:cNvSpPr/>
      </dsp:nvSpPr>
      <dsp:spPr>
        <a:xfrm>
          <a:off x="1645920" y="4972484"/>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4E6B5-EDFA-44EE-96E9-8BF9CF069F53}">
      <dsp:nvSpPr>
        <dsp:cNvPr id="0" name=""/>
        <dsp:cNvSpPr/>
      </dsp:nvSpPr>
      <dsp:spPr>
        <a:xfrm>
          <a:off x="0" y="33042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15F376-A0D2-4FF4-8203-96D757BC83E0}">
      <dsp:nvSpPr>
        <dsp:cNvPr id="0" name=""/>
        <dsp:cNvSpPr/>
      </dsp:nvSpPr>
      <dsp:spPr>
        <a:xfrm>
          <a:off x="273630" y="9426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INTRODUCCIÓN</a:t>
          </a:r>
          <a:endParaRPr lang="es-EC" sz="1600" kern="1200" dirty="0"/>
        </a:p>
      </dsp:txBody>
      <dsp:txXfrm>
        <a:off x="296687" y="117322"/>
        <a:ext cx="3784711" cy="426206"/>
      </dsp:txXfrm>
    </dsp:sp>
    <dsp:sp modelId="{883108E5-2E6D-4AA7-9B96-E1394EDAB260}">
      <dsp:nvSpPr>
        <dsp:cNvPr id="0" name=""/>
        <dsp:cNvSpPr/>
      </dsp:nvSpPr>
      <dsp:spPr>
        <a:xfrm>
          <a:off x="0" y="105618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2B71CD-6FC0-4396-A481-E0A68173D71F}">
      <dsp:nvSpPr>
        <dsp:cNvPr id="0" name=""/>
        <dsp:cNvSpPr/>
      </dsp:nvSpPr>
      <dsp:spPr>
        <a:xfrm>
          <a:off x="273630" y="8200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PLANTEAMIENTO DEL PROBLEMA</a:t>
          </a:r>
          <a:endParaRPr lang="es-EC" sz="1600" kern="1200" dirty="0"/>
        </a:p>
      </dsp:txBody>
      <dsp:txXfrm>
        <a:off x="296687" y="843083"/>
        <a:ext cx="3784711" cy="426206"/>
      </dsp:txXfrm>
    </dsp:sp>
    <dsp:sp modelId="{67A670D1-FB2D-489D-94B0-C9101A419750}">
      <dsp:nvSpPr>
        <dsp:cNvPr id="0" name=""/>
        <dsp:cNvSpPr/>
      </dsp:nvSpPr>
      <dsp:spPr>
        <a:xfrm>
          <a:off x="0" y="178194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5099C-FBD2-4114-A7D1-22A49DB516B9}">
      <dsp:nvSpPr>
        <dsp:cNvPr id="0" name=""/>
        <dsp:cNvSpPr/>
      </dsp:nvSpPr>
      <dsp:spPr>
        <a:xfrm>
          <a:off x="273630" y="154578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OBJETIVOS</a:t>
          </a:r>
          <a:endParaRPr lang="es-EC" sz="1600" kern="1200" dirty="0"/>
        </a:p>
      </dsp:txBody>
      <dsp:txXfrm>
        <a:off x="296687" y="1568843"/>
        <a:ext cx="3784711" cy="426206"/>
      </dsp:txXfrm>
    </dsp:sp>
    <dsp:sp modelId="{A3B01C1F-7877-4595-840A-783B1F3613DB}">
      <dsp:nvSpPr>
        <dsp:cNvPr id="0" name=""/>
        <dsp:cNvSpPr/>
      </dsp:nvSpPr>
      <dsp:spPr>
        <a:xfrm>
          <a:off x="0" y="250770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A5FD11-4F2B-4D57-9573-CE15B29C4B13}">
      <dsp:nvSpPr>
        <dsp:cNvPr id="0" name=""/>
        <dsp:cNvSpPr/>
      </dsp:nvSpPr>
      <dsp:spPr>
        <a:xfrm>
          <a:off x="273630" y="227154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ANTECEDENTES</a:t>
          </a:r>
          <a:endParaRPr lang="es-EC" sz="1600" kern="1200" dirty="0"/>
        </a:p>
      </dsp:txBody>
      <dsp:txXfrm>
        <a:off x="296687" y="2294602"/>
        <a:ext cx="3784711" cy="426206"/>
      </dsp:txXfrm>
    </dsp:sp>
    <dsp:sp modelId="{B300991B-B085-40BF-B984-CB4149C83ECF}">
      <dsp:nvSpPr>
        <dsp:cNvPr id="0" name=""/>
        <dsp:cNvSpPr/>
      </dsp:nvSpPr>
      <dsp:spPr>
        <a:xfrm>
          <a:off x="0" y="323346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EAE4F-8F93-41EA-A25F-2C9A981D16EB}">
      <dsp:nvSpPr>
        <dsp:cNvPr id="0" name=""/>
        <dsp:cNvSpPr/>
      </dsp:nvSpPr>
      <dsp:spPr>
        <a:xfrm>
          <a:off x="273630" y="299730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FUNDAMENTACION TEÓRICA</a:t>
          </a:r>
          <a:endParaRPr lang="es-EC" sz="1600" kern="1200" dirty="0"/>
        </a:p>
      </dsp:txBody>
      <dsp:txXfrm>
        <a:off x="296687" y="3020363"/>
        <a:ext cx="3784711" cy="426206"/>
      </dsp:txXfrm>
    </dsp:sp>
    <dsp:sp modelId="{6A31EFFC-9347-4133-8580-147383AD1732}">
      <dsp:nvSpPr>
        <dsp:cNvPr id="0" name=""/>
        <dsp:cNvSpPr/>
      </dsp:nvSpPr>
      <dsp:spPr>
        <a:xfrm>
          <a:off x="0" y="395922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BCCCA7-652A-4FE6-A7D2-2B01BF7C7852}">
      <dsp:nvSpPr>
        <dsp:cNvPr id="0" name=""/>
        <dsp:cNvSpPr/>
      </dsp:nvSpPr>
      <dsp:spPr>
        <a:xfrm>
          <a:off x="273630" y="372306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FUNDAMENTACIÓN METODOLÓGICA</a:t>
          </a:r>
          <a:endParaRPr lang="es-EC" sz="1600" kern="1200" dirty="0"/>
        </a:p>
      </dsp:txBody>
      <dsp:txXfrm>
        <a:off x="296687" y="3746123"/>
        <a:ext cx="3784711" cy="426206"/>
      </dsp:txXfrm>
    </dsp:sp>
    <dsp:sp modelId="{E7984E30-C32D-4885-8A03-146E006E01C9}">
      <dsp:nvSpPr>
        <dsp:cNvPr id="0" name=""/>
        <dsp:cNvSpPr/>
      </dsp:nvSpPr>
      <dsp:spPr>
        <a:xfrm>
          <a:off x="0" y="468498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2866B1-06DD-4110-96A5-5F50A4683028}">
      <dsp:nvSpPr>
        <dsp:cNvPr id="0" name=""/>
        <dsp:cNvSpPr/>
      </dsp:nvSpPr>
      <dsp:spPr>
        <a:xfrm>
          <a:off x="273630" y="44488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PROPUESTA</a:t>
          </a:r>
          <a:endParaRPr lang="es-EC" sz="1600" kern="1200" dirty="0"/>
        </a:p>
      </dsp:txBody>
      <dsp:txXfrm>
        <a:off x="296687" y="4471883"/>
        <a:ext cx="3784711" cy="426206"/>
      </dsp:txXfrm>
    </dsp:sp>
    <dsp:sp modelId="{C419CB26-62FB-4A99-B498-3519B6E1A53E}">
      <dsp:nvSpPr>
        <dsp:cNvPr id="0" name=""/>
        <dsp:cNvSpPr/>
      </dsp:nvSpPr>
      <dsp:spPr>
        <a:xfrm>
          <a:off x="0" y="541074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0CC435-2DCE-4E4C-8EB7-1F4F9D6D1E48}">
      <dsp:nvSpPr>
        <dsp:cNvPr id="0" name=""/>
        <dsp:cNvSpPr/>
      </dsp:nvSpPr>
      <dsp:spPr>
        <a:xfrm>
          <a:off x="273630" y="5174585"/>
          <a:ext cx="3830825" cy="472320"/>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CONCLUSIONES Y RECOMENDACIONES</a:t>
          </a:r>
          <a:endParaRPr lang="es-EC" sz="1600" kern="1200" dirty="0"/>
        </a:p>
      </dsp:txBody>
      <dsp:txXfrm>
        <a:off x="296687" y="5197642"/>
        <a:ext cx="3784711"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4E6B5-EDFA-44EE-96E9-8BF9CF069F53}">
      <dsp:nvSpPr>
        <dsp:cNvPr id="0" name=""/>
        <dsp:cNvSpPr/>
      </dsp:nvSpPr>
      <dsp:spPr>
        <a:xfrm>
          <a:off x="0" y="33042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15F376-A0D2-4FF4-8203-96D757BC83E0}">
      <dsp:nvSpPr>
        <dsp:cNvPr id="0" name=""/>
        <dsp:cNvSpPr/>
      </dsp:nvSpPr>
      <dsp:spPr>
        <a:xfrm>
          <a:off x="273630" y="9426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INTRODUCCIÓN</a:t>
          </a:r>
          <a:endParaRPr lang="es-EC" sz="1600" kern="1200" dirty="0"/>
        </a:p>
      </dsp:txBody>
      <dsp:txXfrm>
        <a:off x="296687" y="117322"/>
        <a:ext cx="3784711" cy="426206"/>
      </dsp:txXfrm>
    </dsp:sp>
    <dsp:sp modelId="{883108E5-2E6D-4AA7-9B96-E1394EDAB260}">
      <dsp:nvSpPr>
        <dsp:cNvPr id="0" name=""/>
        <dsp:cNvSpPr/>
      </dsp:nvSpPr>
      <dsp:spPr>
        <a:xfrm>
          <a:off x="0" y="105618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2B71CD-6FC0-4396-A481-E0A68173D71F}">
      <dsp:nvSpPr>
        <dsp:cNvPr id="0" name=""/>
        <dsp:cNvSpPr/>
      </dsp:nvSpPr>
      <dsp:spPr>
        <a:xfrm>
          <a:off x="273630" y="820026"/>
          <a:ext cx="3830825" cy="472320"/>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PLANTEAMIENTO DEL PROBLEMA</a:t>
          </a:r>
          <a:endParaRPr lang="es-EC" sz="1600" kern="1200" dirty="0"/>
        </a:p>
      </dsp:txBody>
      <dsp:txXfrm>
        <a:off x="296687" y="843083"/>
        <a:ext cx="3784711" cy="426206"/>
      </dsp:txXfrm>
    </dsp:sp>
    <dsp:sp modelId="{67A670D1-FB2D-489D-94B0-C9101A419750}">
      <dsp:nvSpPr>
        <dsp:cNvPr id="0" name=""/>
        <dsp:cNvSpPr/>
      </dsp:nvSpPr>
      <dsp:spPr>
        <a:xfrm>
          <a:off x="0" y="178194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5099C-FBD2-4114-A7D1-22A49DB516B9}">
      <dsp:nvSpPr>
        <dsp:cNvPr id="0" name=""/>
        <dsp:cNvSpPr/>
      </dsp:nvSpPr>
      <dsp:spPr>
        <a:xfrm>
          <a:off x="273630" y="154578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OBJETIVOS</a:t>
          </a:r>
          <a:endParaRPr lang="es-EC" sz="1600" kern="1200" dirty="0"/>
        </a:p>
      </dsp:txBody>
      <dsp:txXfrm>
        <a:off x="296687" y="1568843"/>
        <a:ext cx="3784711" cy="426206"/>
      </dsp:txXfrm>
    </dsp:sp>
    <dsp:sp modelId="{A3B01C1F-7877-4595-840A-783B1F3613DB}">
      <dsp:nvSpPr>
        <dsp:cNvPr id="0" name=""/>
        <dsp:cNvSpPr/>
      </dsp:nvSpPr>
      <dsp:spPr>
        <a:xfrm>
          <a:off x="0" y="250770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A5FD11-4F2B-4D57-9573-CE15B29C4B13}">
      <dsp:nvSpPr>
        <dsp:cNvPr id="0" name=""/>
        <dsp:cNvSpPr/>
      </dsp:nvSpPr>
      <dsp:spPr>
        <a:xfrm>
          <a:off x="273630" y="227154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ANTECEDENTES</a:t>
          </a:r>
          <a:endParaRPr lang="es-EC" sz="1600" kern="1200" dirty="0"/>
        </a:p>
      </dsp:txBody>
      <dsp:txXfrm>
        <a:off x="296687" y="2294602"/>
        <a:ext cx="3784711" cy="426206"/>
      </dsp:txXfrm>
    </dsp:sp>
    <dsp:sp modelId="{B300991B-B085-40BF-B984-CB4149C83ECF}">
      <dsp:nvSpPr>
        <dsp:cNvPr id="0" name=""/>
        <dsp:cNvSpPr/>
      </dsp:nvSpPr>
      <dsp:spPr>
        <a:xfrm>
          <a:off x="0" y="323346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EAE4F-8F93-41EA-A25F-2C9A981D16EB}">
      <dsp:nvSpPr>
        <dsp:cNvPr id="0" name=""/>
        <dsp:cNvSpPr/>
      </dsp:nvSpPr>
      <dsp:spPr>
        <a:xfrm>
          <a:off x="273630" y="299730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FUNDAMENTACION TEÓRICA</a:t>
          </a:r>
          <a:endParaRPr lang="es-EC" sz="1600" kern="1200" dirty="0"/>
        </a:p>
      </dsp:txBody>
      <dsp:txXfrm>
        <a:off x="296687" y="3020363"/>
        <a:ext cx="3784711" cy="426206"/>
      </dsp:txXfrm>
    </dsp:sp>
    <dsp:sp modelId="{6A31EFFC-9347-4133-8580-147383AD1732}">
      <dsp:nvSpPr>
        <dsp:cNvPr id="0" name=""/>
        <dsp:cNvSpPr/>
      </dsp:nvSpPr>
      <dsp:spPr>
        <a:xfrm>
          <a:off x="0" y="395922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BCCCA7-652A-4FE6-A7D2-2B01BF7C7852}">
      <dsp:nvSpPr>
        <dsp:cNvPr id="0" name=""/>
        <dsp:cNvSpPr/>
      </dsp:nvSpPr>
      <dsp:spPr>
        <a:xfrm>
          <a:off x="273630" y="372306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FUNDAMENTACIÓN METODOLÓGICA</a:t>
          </a:r>
          <a:endParaRPr lang="es-EC" sz="1600" kern="1200" dirty="0"/>
        </a:p>
      </dsp:txBody>
      <dsp:txXfrm>
        <a:off x="296687" y="3746123"/>
        <a:ext cx="3784711" cy="426206"/>
      </dsp:txXfrm>
    </dsp:sp>
    <dsp:sp modelId="{E7984E30-C32D-4885-8A03-146E006E01C9}">
      <dsp:nvSpPr>
        <dsp:cNvPr id="0" name=""/>
        <dsp:cNvSpPr/>
      </dsp:nvSpPr>
      <dsp:spPr>
        <a:xfrm>
          <a:off x="0" y="468498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2866B1-06DD-4110-96A5-5F50A4683028}">
      <dsp:nvSpPr>
        <dsp:cNvPr id="0" name=""/>
        <dsp:cNvSpPr/>
      </dsp:nvSpPr>
      <dsp:spPr>
        <a:xfrm>
          <a:off x="273630" y="44488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PROPUESTA</a:t>
          </a:r>
          <a:endParaRPr lang="es-EC" sz="1600" kern="1200" dirty="0"/>
        </a:p>
      </dsp:txBody>
      <dsp:txXfrm>
        <a:off x="296687" y="4471883"/>
        <a:ext cx="3784711" cy="426206"/>
      </dsp:txXfrm>
    </dsp:sp>
    <dsp:sp modelId="{C419CB26-62FB-4A99-B498-3519B6E1A53E}">
      <dsp:nvSpPr>
        <dsp:cNvPr id="0" name=""/>
        <dsp:cNvSpPr/>
      </dsp:nvSpPr>
      <dsp:spPr>
        <a:xfrm>
          <a:off x="0" y="541074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0CC435-2DCE-4E4C-8EB7-1F4F9D6D1E48}">
      <dsp:nvSpPr>
        <dsp:cNvPr id="0" name=""/>
        <dsp:cNvSpPr/>
      </dsp:nvSpPr>
      <dsp:spPr>
        <a:xfrm>
          <a:off x="273630" y="517458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CONCLUSIONES Y RECOMENDACIONES</a:t>
          </a:r>
          <a:endParaRPr lang="es-EC" sz="1600" kern="1200" dirty="0"/>
        </a:p>
      </dsp:txBody>
      <dsp:txXfrm>
        <a:off x="296687" y="5197642"/>
        <a:ext cx="3784711"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602AF-A5ED-40BF-8328-2217F0881617}">
      <dsp:nvSpPr>
        <dsp:cNvPr id="0" name=""/>
        <dsp:cNvSpPr/>
      </dsp:nvSpPr>
      <dsp:spPr>
        <a:xfrm>
          <a:off x="617219" y="0"/>
          <a:ext cx="6995160" cy="4525963"/>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040B23-58E7-41E4-A52E-80F105B73D66}">
      <dsp:nvSpPr>
        <dsp:cNvPr id="0" name=""/>
        <dsp:cNvSpPr/>
      </dsp:nvSpPr>
      <dsp:spPr>
        <a:xfrm>
          <a:off x="278874" y="1357788"/>
          <a:ext cx="2468880" cy="18103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t>Entrenamiento limitado.</a:t>
          </a:r>
          <a:endParaRPr lang="es-EC" sz="2100" kern="1200" dirty="0"/>
        </a:p>
      </dsp:txBody>
      <dsp:txXfrm>
        <a:off x="367250" y="1446164"/>
        <a:ext cx="2292128" cy="1633633"/>
      </dsp:txXfrm>
    </dsp:sp>
    <dsp:sp modelId="{045DCDD6-454B-4A09-B6F0-DD0BE4A35B26}">
      <dsp:nvSpPr>
        <dsp:cNvPr id="0" name=""/>
        <dsp:cNvSpPr/>
      </dsp:nvSpPr>
      <dsp:spPr>
        <a:xfrm>
          <a:off x="2880359" y="1357788"/>
          <a:ext cx="2468880" cy="18103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t>Desconocimiento de como actuar e incumplimiento de normas de seguridad</a:t>
          </a:r>
          <a:endParaRPr lang="es-EC" sz="2100" kern="1200" dirty="0"/>
        </a:p>
      </dsp:txBody>
      <dsp:txXfrm>
        <a:off x="2968735" y="1446164"/>
        <a:ext cx="2292128" cy="1633633"/>
      </dsp:txXfrm>
    </dsp:sp>
    <dsp:sp modelId="{8F53D890-58F6-4909-90EA-F241E8A10893}">
      <dsp:nvSpPr>
        <dsp:cNvPr id="0" name=""/>
        <dsp:cNvSpPr/>
      </dsp:nvSpPr>
      <dsp:spPr>
        <a:xfrm>
          <a:off x="5481845" y="1357788"/>
          <a:ext cx="2468880" cy="181038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t>Accidentes, daño del material y perdida del personal.</a:t>
          </a:r>
          <a:endParaRPr lang="es-EC" sz="2100" kern="1200" dirty="0"/>
        </a:p>
      </dsp:txBody>
      <dsp:txXfrm>
        <a:off x="5570221" y="1446164"/>
        <a:ext cx="2292128" cy="16336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4E6B5-EDFA-44EE-96E9-8BF9CF069F53}">
      <dsp:nvSpPr>
        <dsp:cNvPr id="0" name=""/>
        <dsp:cNvSpPr/>
      </dsp:nvSpPr>
      <dsp:spPr>
        <a:xfrm>
          <a:off x="0" y="33042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15F376-A0D2-4FF4-8203-96D757BC83E0}">
      <dsp:nvSpPr>
        <dsp:cNvPr id="0" name=""/>
        <dsp:cNvSpPr/>
      </dsp:nvSpPr>
      <dsp:spPr>
        <a:xfrm>
          <a:off x="273630" y="9426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INTRODUCCIÓN</a:t>
          </a:r>
          <a:endParaRPr lang="es-EC" sz="1600" kern="1200" dirty="0"/>
        </a:p>
      </dsp:txBody>
      <dsp:txXfrm>
        <a:off x="296687" y="117322"/>
        <a:ext cx="3784711" cy="426206"/>
      </dsp:txXfrm>
    </dsp:sp>
    <dsp:sp modelId="{883108E5-2E6D-4AA7-9B96-E1394EDAB260}">
      <dsp:nvSpPr>
        <dsp:cNvPr id="0" name=""/>
        <dsp:cNvSpPr/>
      </dsp:nvSpPr>
      <dsp:spPr>
        <a:xfrm>
          <a:off x="0" y="105618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2B71CD-6FC0-4396-A481-E0A68173D71F}">
      <dsp:nvSpPr>
        <dsp:cNvPr id="0" name=""/>
        <dsp:cNvSpPr/>
      </dsp:nvSpPr>
      <dsp:spPr>
        <a:xfrm>
          <a:off x="273630" y="8200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PLANTEAMIENTO DEL PROBLEMA</a:t>
          </a:r>
          <a:endParaRPr lang="es-EC" sz="1600" kern="1200" dirty="0"/>
        </a:p>
      </dsp:txBody>
      <dsp:txXfrm>
        <a:off x="296687" y="843083"/>
        <a:ext cx="3784711" cy="426206"/>
      </dsp:txXfrm>
    </dsp:sp>
    <dsp:sp modelId="{67A670D1-FB2D-489D-94B0-C9101A419750}">
      <dsp:nvSpPr>
        <dsp:cNvPr id="0" name=""/>
        <dsp:cNvSpPr/>
      </dsp:nvSpPr>
      <dsp:spPr>
        <a:xfrm>
          <a:off x="0" y="178194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5099C-FBD2-4114-A7D1-22A49DB516B9}">
      <dsp:nvSpPr>
        <dsp:cNvPr id="0" name=""/>
        <dsp:cNvSpPr/>
      </dsp:nvSpPr>
      <dsp:spPr>
        <a:xfrm>
          <a:off x="273630" y="1545786"/>
          <a:ext cx="3830825" cy="472320"/>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OBJETIVOS</a:t>
          </a:r>
          <a:endParaRPr lang="es-EC" sz="1600" kern="1200" dirty="0"/>
        </a:p>
      </dsp:txBody>
      <dsp:txXfrm>
        <a:off x="296687" y="1568843"/>
        <a:ext cx="3784711" cy="426206"/>
      </dsp:txXfrm>
    </dsp:sp>
    <dsp:sp modelId="{A3B01C1F-7877-4595-840A-783B1F3613DB}">
      <dsp:nvSpPr>
        <dsp:cNvPr id="0" name=""/>
        <dsp:cNvSpPr/>
      </dsp:nvSpPr>
      <dsp:spPr>
        <a:xfrm>
          <a:off x="0" y="250770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A5FD11-4F2B-4D57-9573-CE15B29C4B13}">
      <dsp:nvSpPr>
        <dsp:cNvPr id="0" name=""/>
        <dsp:cNvSpPr/>
      </dsp:nvSpPr>
      <dsp:spPr>
        <a:xfrm>
          <a:off x="273630" y="227154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ANTECEDENTES</a:t>
          </a:r>
          <a:endParaRPr lang="es-EC" sz="1600" kern="1200" dirty="0"/>
        </a:p>
      </dsp:txBody>
      <dsp:txXfrm>
        <a:off x="296687" y="2294602"/>
        <a:ext cx="3784711" cy="426206"/>
      </dsp:txXfrm>
    </dsp:sp>
    <dsp:sp modelId="{B300991B-B085-40BF-B984-CB4149C83ECF}">
      <dsp:nvSpPr>
        <dsp:cNvPr id="0" name=""/>
        <dsp:cNvSpPr/>
      </dsp:nvSpPr>
      <dsp:spPr>
        <a:xfrm>
          <a:off x="0" y="323346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EAE4F-8F93-41EA-A25F-2C9A981D16EB}">
      <dsp:nvSpPr>
        <dsp:cNvPr id="0" name=""/>
        <dsp:cNvSpPr/>
      </dsp:nvSpPr>
      <dsp:spPr>
        <a:xfrm>
          <a:off x="273630" y="299730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FUNDAMENTACION TEÓRICA</a:t>
          </a:r>
          <a:endParaRPr lang="es-EC" sz="1600" kern="1200" dirty="0"/>
        </a:p>
      </dsp:txBody>
      <dsp:txXfrm>
        <a:off x="296687" y="3020363"/>
        <a:ext cx="3784711" cy="426206"/>
      </dsp:txXfrm>
    </dsp:sp>
    <dsp:sp modelId="{6A31EFFC-9347-4133-8580-147383AD1732}">
      <dsp:nvSpPr>
        <dsp:cNvPr id="0" name=""/>
        <dsp:cNvSpPr/>
      </dsp:nvSpPr>
      <dsp:spPr>
        <a:xfrm>
          <a:off x="0" y="395922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BCCCA7-652A-4FE6-A7D2-2B01BF7C7852}">
      <dsp:nvSpPr>
        <dsp:cNvPr id="0" name=""/>
        <dsp:cNvSpPr/>
      </dsp:nvSpPr>
      <dsp:spPr>
        <a:xfrm>
          <a:off x="273630" y="372306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FUNDAMENTACIÓN METODOLÓGICA</a:t>
          </a:r>
          <a:endParaRPr lang="es-EC" sz="1600" kern="1200" dirty="0"/>
        </a:p>
      </dsp:txBody>
      <dsp:txXfrm>
        <a:off x="296687" y="3746123"/>
        <a:ext cx="3784711" cy="426206"/>
      </dsp:txXfrm>
    </dsp:sp>
    <dsp:sp modelId="{E7984E30-C32D-4885-8A03-146E006E01C9}">
      <dsp:nvSpPr>
        <dsp:cNvPr id="0" name=""/>
        <dsp:cNvSpPr/>
      </dsp:nvSpPr>
      <dsp:spPr>
        <a:xfrm>
          <a:off x="0" y="468498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2866B1-06DD-4110-96A5-5F50A4683028}">
      <dsp:nvSpPr>
        <dsp:cNvPr id="0" name=""/>
        <dsp:cNvSpPr/>
      </dsp:nvSpPr>
      <dsp:spPr>
        <a:xfrm>
          <a:off x="273630" y="44488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PROPUESTA</a:t>
          </a:r>
          <a:endParaRPr lang="es-EC" sz="1600" kern="1200" dirty="0"/>
        </a:p>
      </dsp:txBody>
      <dsp:txXfrm>
        <a:off x="296687" y="4471883"/>
        <a:ext cx="3784711" cy="426206"/>
      </dsp:txXfrm>
    </dsp:sp>
    <dsp:sp modelId="{C419CB26-62FB-4A99-B498-3519B6E1A53E}">
      <dsp:nvSpPr>
        <dsp:cNvPr id="0" name=""/>
        <dsp:cNvSpPr/>
      </dsp:nvSpPr>
      <dsp:spPr>
        <a:xfrm>
          <a:off x="0" y="541074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0CC435-2DCE-4E4C-8EB7-1F4F9D6D1E48}">
      <dsp:nvSpPr>
        <dsp:cNvPr id="0" name=""/>
        <dsp:cNvSpPr/>
      </dsp:nvSpPr>
      <dsp:spPr>
        <a:xfrm>
          <a:off x="273630" y="517458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CONCLUSIONES Y RECOMENDACIONES</a:t>
          </a:r>
          <a:endParaRPr lang="es-EC" sz="1600" kern="1200" dirty="0"/>
        </a:p>
      </dsp:txBody>
      <dsp:txXfrm>
        <a:off x="296687" y="5197642"/>
        <a:ext cx="3784711"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455A4-7C24-44F5-ABC5-C61DE80A3ACE}">
      <dsp:nvSpPr>
        <dsp:cNvPr id="0" name=""/>
        <dsp:cNvSpPr/>
      </dsp:nvSpPr>
      <dsp:spPr>
        <a:xfrm>
          <a:off x="0" y="12531"/>
          <a:ext cx="8229600" cy="11520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lvl="0" algn="ctr" defTabSz="1778000">
            <a:lnSpc>
              <a:spcPct val="90000"/>
            </a:lnSpc>
            <a:spcBef>
              <a:spcPct val="0"/>
            </a:spcBef>
            <a:spcAft>
              <a:spcPct val="35000"/>
            </a:spcAft>
          </a:pPr>
          <a:r>
            <a:rPr lang="es-EC" sz="4000" kern="1200" dirty="0" smtClean="0"/>
            <a:t>Objetivo General</a:t>
          </a:r>
          <a:endParaRPr lang="es-EC" sz="4000" kern="1200" dirty="0"/>
        </a:p>
      </dsp:txBody>
      <dsp:txXfrm>
        <a:off x="0" y="12531"/>
        <a:ext cx="8229600" cy="1152000"/>
      </dsp:txXfrm>
    </dsp:sp>
    <dsp:sp modelId="{902E9B63-1F8B-4CE5-A79B-3C4B9E71598C}">
      <dsp:nvSpPr>
        <dsp:cNvPr id="0" name=""/>
        <dsp:cNvSpPr/>
      </dsp:nvSpPr>
      <dsp:spPr>
        <a:xfrm>
          <a:off x="0" y="1164531"/>
          <a:ext cx="8229600" cy="3348899"/>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just" defTabSz="1778000">
            <a:lnSpc>
              <a:spcPct val="90000"/>
            </a:lnSpc>
            <a:spcBef>
              <a:spcPct val="0"/>
            </a:spcBef>
            <a:spcAft>
              <a:spcPct val="15000"/>
            </a:spcAft>
            <a:buChar char="••"/>
          </a:pPr>
          <a:r>
            <a:rPr lang="es-EC" sz="4000" kern="1200" dirty="0" smtClean="0"/>
            <a:t>Proponer un ambiente virtual empleando software libre y comercial para realizar una fase previa a los entrenamientos realizados en los cursos de ESCICA.</a:t>
          </a:r>
          <a:endParaRPr lang="es-EC" sz="4000" kern="1200" dirty="0"/>
        </a:p>
      </dsp:txBody>
      <dsp:txXfrm>
        <a:off x="0" y="1164531"/>
        <a:ext cx="8229600" cy="33488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963AF-BBC8-453E-B29A-4EAE9116D71F}">
      <dsp:nvSpPr>
        <dsp:cNvPr id="0" name=""/>
        <dsp:cNvSpPr/>
      </dsp:nvSpPr>
      <dsp:spPr>
        <a:xfrm>
          <a:off x="0" y="532649"/>
          <a:ext cx="8466691" cy="8656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s-EC" sz="3600" kern="1200" dirty="0" smtClean="0"/>
            <a:t>Objetivos</a:t>
          </a:r>
          <a:r>
            <a:rPr lang="es-EC" sz="2800" kern="1200" dirty="0" smtClean="0"/>
            <a:t> </a:t>
          </a:r>
          <a:r>
            <a:rPr lang="es-EC" sz="3600" kern="1200" dirty="0" smtClean="0"/>
            <a:t>Específicos</a:t>
          </a:r>
          <a:endParaRPr lang="es-EC" sz="2800" kern="1200" dirty="0"/>
        </a:p>
      </dsp:txBody>
      <dsp:txXfrm>
        <a:off x="0" y="532649"/>
        <a:ext cx="8466691" cy="865600"/>
      </dsp:txXfrm>
    </dsp:sp>
    <dsp:sp modelId="{9F0C321C-B2FD-4723-A5CB-01978D997452}">
      <dsp:nvSpPr>
        <dsp:cNvPr id="0" name=""/>
        <dsp:cNvSpPr/>
      </dsp:nvSpPr>
      <dsp:spPr>
        <a:xfrm>
          <a:off x="0" y="1398250"/>
          <a:ext cx="8466691" cy="368928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just" defTabSz="933450">
            <a:lnSpc>
              <a:spcPct val="90000"/>
            </a:lnSpc>
            <a:spcBef>
              <a:spcPct val="0"/>
            </a:spcBef>
            <a:spcAft>
              <a:spcPct val="15000"/>
            </a:spcAft>
            <a:buChar char="••"/>
          </a:pPr>
          <a:r>
            <a:rPr lang="es-EC" sz="2100" kern="1200" dirty="0" smtClean="0"/>
            <a:t>Estudiar los procedimientos de control de incendios y control de averías que se dictan en la Escuela contra incendios y control de averías (ESCICA) y su aplicación a bordo de la unidades navales.</a:t>
          </a:r>
          <a:endParaRPr lang="es-EC" sz="2100" kern="1200" dirty="0"/>
        </a:p>
        <a:p>
          <a:pPr marL="228600" lvl="1" indent="-228600" algn="just" defTabSz="933450">
            <a:lnSpc>
              <a:spcPct val="90000"/>
            </a:lnSpc>
            <a:spcBef>
              <a:spcPct val="0"/>
            </a:spcBef>
            <a:spcAft>
              <a:spcPct val="15000"/>
            </a:spcAft>
            <a:buChar char="••"/>
          </a:pPr>
          <a:r>
            <a:rPr lang="es-EC" sz="2100" kern="1200" dirty="0" smtClean="0"/>
            <a:t>Estudiar las capacidades del simulador de realidad virtual y su empleo en la aplicación de procedimientos de seguridad al interior de un buque.</a:t>
          </a:r>
          <a:endParaRPr lang="es-EC" sz="2100" kern="1200" dirty="0"/>
        </a:p>
        <a:p>
          <a:pPr marL="228600" lvl="1" indent="-228600" algn="just" defTabSz="933450">
            <a:lnSpc>
              <a:spcPct val="90000"/>
            </a:lnSpc>
            <a:spcBef>
              <a:spcPct val="0"/>
            </a:spcBef>
            <a:spcAft>
              <a:spcPct val="15000"/>
            </a:spcAft>
            <a:buChar char="••"/>
          </a:pPr>
          <a:r>
            <a:rPr lang="es-EC" sz="2100" kern="1200" dirty="0" smtClean="0"/>
            <a:t>Diseñar un simulador virtual prototipo para ser incorporado dentro de los cursos contra incendios y control de averías que se dictan en ESCICA</a:t>
          </a:r>
          <a:endParaRPr lang="es-EC" sz="2100" kern="1200" dirty="0"/>
        </a:p>
        <a:p>
          <a:pPr marL="228600" lvl="1" indent="-228600" algn="just" defTabSz="933450">
            <a:lnSpc>
              <a:spcPct val="90000"/>
            </a:lnSpc>
            <a:spcBef>
              <a:spcPct val="0"/>
            </a:spcBef>
            <a:spcAft>
              <a:spcPct val="15000"/>
            </a:spcAft>
            <a:buChar char="••"/>
          </a:pPr>
          <a:r>
            <a:rPr lang="es-EC" sz="2100" kern="1200" dirty="0" smtClean="0"/>
            <a:t>Realizar un  procedimiento de manejo ambiental y de seguridad acorde con la legislación vigente del país, para desarrollar con seguridad cada una de las actividades propuesta para el entrenamiento del personal y el cumplimiento del cuidado ambiental en ESCICA.</a:t>
          </a:r>
          <a:endParaRPr lang="es-EC" sz="2100" kern="1200" dirty="0"/>
        </a:p>
      </dsp:txBody>
      <dsp:txXfrm>
        <a:off x="0" y="1398250"/>
        <a:ext cx="8466691" cy="36892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F0FEC-AADF-4FC0-8198-7560C1B1C997}">
      <dsp:nvSpPr>
        <dsp:cNvPr id="0" name=""/>
        <dsp:cNvSpPr/>
      </dsp:nvSpPr>
      <dsp:spPr>
        <a:xfrm>
          <a:off x="2543" y="2044514"/>
          <a:ext cx="3098907" cy="1239562"/>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s-EC" sz="2100" kern="1200" dirty="0" smtClean="0"/>
            <a:t>Entorno virtual</a:t>
          </a:r>
          <a:endParaRPr lang="es-EC" sz="2100" kern="1200" dirty="0"/>
        </a:p>
      </dsp:txBody>
      <dsp:txXfrm>
        <a:off x="622324" y="2044514"/>
        <a:ext cx="1859345" cy="1239562"/>
      </dsp:txXfrm>
    </dsp:sp>
    <dsp:sp modelId="{1AE48F16-48B5-4A23-B4DA-436F62C17CA7}">
      <dsp:nvSpPr>
        <dsp:cNvPr id="0" name=""/>
        <dsp:cNvSpPr/>
      </dsp:nvSpPr>
      <dsp:spPr>
        <a:xfrm>
          <a:off x="2791559" y="2044514"/>
          <a:ext cx="3098907" cy="1239562"/>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s-EC" sz="2100" kern="1200" dirty="0" smtClean="0"/>
            <a:t>Simulador táctico</a:t>
          </a:r>
          <a:endParaRPr lang="es-EC" sz="2100" kern="1200" dirty="0"/>
        </a:p>
      </dsp:txBody>
      <dsp:txXfrm>
        <a:off x="3411340" y="2044514"/>
        <a:ext cx="1859345" cy="1239562"/>
      </dsp:txXfrm>
    </dsp:sp>
    <dsp:sp modelId="{8CE7C93C-2D0D-471B-A0EB-4C31148AF89F}">
      <dsp:nvSpPr>
        <dsp:cNvPr id="0" name=""/>
        <dsp:cNvSpPr/>
      </dsp:nvSpPr>
      <dsp:spPr>
        <a:xfrm>
          <a:off x="5580576" y="2044514"/>
          <a:ext cx="3098907" cy="1239562"/>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lvl="0" algn="ctr" defTabSz="933450">
            <a:lnSpc>
              <a:spcPct val="90000"/>
            </a:lnSpc>
            <a:spcBef>
              <a:spcPct val="0"/>
            </a:spcBef>
            <a:spcAft>
              <a:spcPct val="35000"/>
            </a:spcAft>
          </a:pPr>
          <a:r>
            <a:rPr lang="es-EC" sz="2100" kern="1200" dirty="0" smtClean="0"/>
            <a:t>Formación al personal de la Armada del Ecuador</a:t>
          </a:r>
          <a:endParaRPr lang="es-EC" sz="2100" kern="1200" dirty="0"/>
        </a:p>
      </dsp:txBody>
      <dsp:txXfrm>
        <a:off x="6200357" y="2044514"/>
        <a:ext cx="1859345" cy="12395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4E6B5-EDFA-44EE-96E9-8BF9CF069F53}">
      <dsp:nvSpPr>
        <dsp:cNvPr id="0" name=""/>
        <dsp:cNvSpPr/>
      </dsp:nvSpPr>
      <dsp:spPr>
        <a:xfrm>
          <a:off x="0" y="33042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15F376-A0D2-4FF4-8203-96D757BC83E0}">
      <dsp:nvSpPr>
        <dsp:cNvPr id="0" name=""/>
        <dsp:cNvSpPr/>
      </dsp:nvSpPr>
      <dsp:spPr>
        <a:xfrm>
          <a:off x="273630" y="9426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INTRODUCCIÓN</a:t>
          </a:r>
          <a:endParaRPr lang="es-EC" sz="1600" kern="1200" dirty="0"/>
        </a:p>
      </dsp:txBody>
      <dsp:txXfrm>
        <a:off x="296687" y="117322"/>
        <a:ext cx="3784711" cy="426206"/>
      </dsp:txXfrm>
    </dsp:sp>
    <dsp:sp modelId="{883108E5-2E6D-4AA7-9B96-E1394EDAB260}">
      <dsp:nvSpPr>
        <dsp:cNvPr id="0" name=""/>
        <dsp:cNvSpPr/>
      </dsp:nvSpPr>
      <dsp:spPr>
        <a:xfrm>
          <a:off x="0" y="105618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2B71CD-6FC0-4396-A481-E0A68173D71F}">
      <dsp:nvSpPr>
        <dsp:cNvPr id="0" name=""/>
        <dsp:cNvSpPr/>
      </dsp:nvSpPr>
      <dsp:spPr>
        <a:xfrm>
          <a:off x="273630" y="8200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PLANTEAMIENTO DEL PROBLEMA</a:t>
          </a:r>
          <a:endParaRPr lang="es-EC" sz="1600" kern="1200" dirty="0"/>
        </a:p>
      </dsp:txBody>
      <dsp:txXfrm>
        <a:off x="296687" y="843083"/>
        <a:ext cx="3784711" cy="426206"/>
      </dsp:txXfrm>
    </dsp:sp>
    <dsp:sp modelId="{67A670D1-FB2D-489D-94B0-C9101A419750}">
      <dsp:nvSpPr>
        <dsp:cNvPr id="0" name=""/>
        <dsp:cNvSpPr/>
      </dsp:nvSpPr>
      <dsp:spPr>
        <a:xfrm>
          <a:off x="0" y="178194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B5099C-FBD2-4114-A7D1-22A49DB516B9}">
      <dsp:nvSpPr>
        <dsp:cNvPr id="0" name=""/>
        <dsp:cNvSpPr/>
      </dsp:nvSpPr>
      <dsp:spPr>
        <a:xfrm>
          <a:off x="273630" y="154578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OBJETIVOS</a:t>
          </a:r>
          <a:endParaRPr lang="es-EC" sz="1600" kern="1200" dirty="0"/>
        </a:p>
      </dsp:txBody>
      <dsp:txXfrm>
        <a:off x="296687" y="1568843"/>
        <a:ext cx="3784711" cy="426206"/>
      </dsp:txXfrm>
    </dsp:sp>
    <dsp:sp modelId="{A3B01C1F-7877-4595-840A-783B1F3613DB}">
      <dsp:nvSpPr>
        <dsp:cNvPr id="0" name=""/>
        <dsp:cNvSpPr/>
      </dsp:nvSpPr>
      <dsp:spPr>
        <a:xfrm>
          <a:off x="0" y="2507705"/>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A5FD11-4F2B-4D57-9573-CE15B29C4B13}">
      <dsp:nvSpPr>
        <dsp:cNvPr id="0" name=""/>
        <dsp:cNvSpPr/>
      </dsp:nvSpPr>
      <dsp:spPr>
        <a:xfrm>
          <a:off x="273630" y="2271545"/>
          <a:ext cx="3830825" cy="472320"/>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ANTECEDENTES</a:t>
          </a:r>
          <a:endParaRPr lang="es-EC" sz="1600" kern="1200" dirty="0"/>
        </a:p>
      </dsp:txBody>
      <dsp:txXfrm>
        <a:off x="296687" y="2294602"/>
        <a:ext cx="3784711" cy="426206"/>
      </dsp:txXfrm>
    </dsp:sp>
    <dsp:sp modelId="{B300991B-B085-40BF-B984-CB4149C83ECF}">
      <dsp:nvSpPr>
        <dsp:cNvPr id="0" name=""/>
        <dsp:cNvSpPr/>
      </dsp:nvSpPr>
      <dsp:spPr>
        <a:xfrm>
          <a:off x="0" y="323346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EAE4F-8F93-41EA-A25F-2C9A981D16EB}">
      <dsp:nvSpPr>
        <dsp:cNvPr id="0" name=""/>
        <dsp:cNvSpPr/>
      </dsp:nvSpPr>
      <dsp:spPr>
        <a:xfrm>
          <a:off x="273630" y="2997306"/>
          <a:ext cx="3830825" cy="472320"/>
        </a:xfrm>
        <a:prstGeom prst="roundRect">
          <a:avLst/>
        </a:prstGeom>
        <a:solidFill>
          <a:schemeClr val="accent5"/>
        </a:solidFill>
        <a:ln w="25400" cap="flat" cmpd="sng" algn="ctr">
          <a:solidFill>
            <a:schemeClr val="accent5">
              <a:shade val="50000"/>
            </a:schemeClr>
          </a:solidFill>
          <a:prstDash val="solid"/>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FUNDAMENTACION TEÓRICA</a:t>
          </a:r>
          <a:endParaRPr lang="es-EC" sz="1600" kern="1200" dirty="0"/>
        </a:p>
      </dsp:txBody>
      <dsp:txXfrm>
        <a:off x="296687" y="3020363"/>
        <a:ext cx="3784711" cy="426206"/>
      </dsp:txXfrm>
    </dsp:sp>
    <dsp:sp modelId="{6A31EFFC-9347-4133-8580-147383AD1732}">
      <dsp:nvSpPr>
        <dsp:cNvPr id="0" name=""/>
        <dsp:cNvSpPr/>
      </dsp:nvSpPr>
      <dsp:spPr>
        <a:xfrm>
          <a:off x="0" y="395922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BCCCA7-652A-4FE6-A7D2-2B01BF7C7852}">
      <dsp:nvSpPr>
        <dsp:cNvPr id="0" name=""/>
        <dsp:cNvSpPr/>
      </dsp:nvSpPr>
      <dsp:spPr>
        <a:xfrm>
          <a:off x="273630" y="372306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FUNDAMENTACIÓN METODOLÓGICA</a:t>
          </a:r>
          <a:endParaRPr lang="es-EC" sz="1600" kern="1200" dirty="0"/>
        </a:p>
      </dsp:txBody>
      <dsp:txXfrm>
        <a:off x="296687" y="3746123"/>
        <a:ext cx="3784711" cy="426206"/>
      </dsp:txXfrm>
    </dsp:sp>
    <dsp:sp modelId="{E7984E30-C32D-4885-8A03-146E006E01C9}">
      <dsp:nvSpPr>
        <dsp:cNvPr id="0" name=""/>
        <dsp:cNvSpPr/>
      </dsp:nvSpPr>
      <dsp:spPr>
        <a:xfrm>
          <a:off x="0" y="468498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2866B1-06DD-4110-96A5-5F50A4683028}">
      <dsp:nvSpPr>
        <dsp:cNvPr id="0" name=""/>
        <dsp:cNvSpPr/>
      </dsp:nvSpPr>
      <dsp:spPr>
        <a:xfrm>
          <a:off x="273630" y="4448826"/>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PROPUESTA</a:t>
          </a:r>
          <a:endParaRPr lang="es-EC" sz="1600" kern="1200" dirty="0"/>
        </a:p>
      </dsp:txBody>
      <dsp:txXfrm>
        <a:off x="296687" y="4471883"/>
        <a:ext cx="3784711" cy="426206"/>
      </dsp:txXfrm>
    </dsp:sp>
    <dsp:sp modelId="{C419CB26-62FB-4A99-B498-3519B6E1A53E}">
      <dsp:nvSpPr>
        <dsp:cNvPr id="0" name=""/>
        <dsp:cNvSpPr/>
      </dsp:nvSpPr>
      <dsp:spPr>
        <a:xfrm>
          <a:off x="0" y="5410746"/>
          <a:ext cx="5472608" cy="403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0CC435-2DCE-4E4C-8EB7-1F4F9D6D1E48}">
      <dsp:nvSpPr>
        <dsp:cNvPr id="0" name=""/>
        <dsp:cNvSpPr/>
      </dsp:nvSpPr>
      <dsp:spPr>
        <a:xfrm>
          <a:off x="273630" y="5174585"/>
          <a:ext cx="3830825" cy="4723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96" tIns="0" rIns="144796" bIns="0" numCol="1" spcCol="1270" anchor="ctr" anchorCtr="0">
          <a:noAutofit/>
        </a:bodyPr>
        <a:lstStyle/>
        <a:p>
          <a:pPr lvl="0" algn="l" defTabSz="711200">
            <a:lnSpc>
              <a:spcPct val="90000"/>
            </a:lnSpc>
            <a:spcBef>
              <a:spcPct val="0"/>
            </a:spcBef>
            <a:spcAft>
              <a:spcPct val="35000"/>
            </a:spcAft>
          </a:pPr>
          <a:r>
            <a:rPr lang="es-EC" sz="1600" kern="1200" dirty="0" smtClean="0"/>
            <a:t>CONCLUSIONES Y RECOMENDACIONES</a:t>
          </a:r>
          <a:endParaRPr lang="es-EC" sz="1600" kern="1200" dirty="0"/>
        </a:p>
      </dsp:txBody>
      <dsp:txXfrm>
        <a:off x="296687" y="5197642"/>
        <a:ext cx="3784711"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773449D9-5B03-4CE5-828D-F9B6A787DDFB}" type="datetimeFigureOut">
              <a:rPr lang="es-EC" smtClean="0"/>
              <a:t>4/12/2016</a:t>
            </a:fld>
            <a:endParaRPr lang="es-EC"/>
          </a:p>
        </p:txBody>
      </p:sp>
      <p:sp>
        <p:nvSpPr>
          <p:cNvPr id="4" name="Marcador de pie de página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59325D9-F29C-40E5-9C56-0F00B8E4DFC8}" type="slidenum">
              <a:rPr lang="es-EC" smtClean="0"/>
              <a:t>‹Nº›</a:t>
            </a:fld>
            <a:endParaRPr lang="es-EC"/>
          </a:p>
        </p:txBody>
      </p:sp>
    </p:spTree>
    <p:extLst>
      <p:ext uri="{BB962C8B-B14F-4D97-AF65-F5344CB8AC3E}">
        <p14:creationId xmlns:p14="http://schemas.microsoft.com/office/powerpoint/2010/main" val="11419438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s-EC"/>
          </a:p>
        </p:txBody>
      </p:sp>
      <p:sp>
        <p:nvSpPr>
          <p:cNvPr id="3" name="2 Marcador de fecha"/>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E8158B98-4311-40BA-A7AF-44DBED1CFD56}" type="datetimeFigureOut">
              <a:rPr lang="es-EC" smtClean="0"/>
              <a:t>4/12/2016</a:t>
            </a:fld>
            <a:endParaRPr lang="es-EC"/>
          </a:p>
        </p:txBody>
      </p:sp>
      <p:sp>
        <p:nvSpPr>
          <p:cNvPr id="4" name="3 Marcador de imagen de diapositiva"/>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s-EC"/>
          </a:p>
        </p:txBody>
      </p:sp>
      <p:sp>
        <p:nvSpPr>
          <p:cNvPr id="5" name="4 Marcador de notas"/>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0D901BE0-F7A3-4EB3-8352-246AA94A3E19}" type="slidenum">
              <a:rPr lang="es-EC" smtClean="0"/>
              <a:t>‹Nº›</a:t>
            </a:fld>
            <a:endParaRPr lang="es-EC"/>
          </a:p>
        </p:txBody>
      </p:sp>
    </p:spTree>
    <p:extLst>
      <p:ext uri="{BB962C8B-B14F-4D97-AF65-F5344CB8AC3E}">
        <p14:creationId xmlns:p14="http://schemas.microsoft.com/office/powerpoint/2010/main" val="18360432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a:t>
            </a:fld>
            <a:endParaRPr lang="es-EC"/>
          </a:p>
        </p:txBody>
      </p:sp>
    </p:spTree>
    <p:extLst>
      <p:ext uri="{BB962C8B-B14F-4D97-AF65-F5344CB8AC3E}">
        <p14:creationId xmlns:p14="http://schemas.microsoft.com/office/powerpoint/2010/main" val="546855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11</a:t>
            </a:fld>
            <a:endParaRPr lang="es-EC"/>
          </a:p>
        </p:txBody>
      </p:sp>
    </p:spTree>
    <p:extLst>
      <p:ext uri="{BB962C8B-B14F-4D97-AF65-F5344CB8AC3E}">
        <p14:creationId xmlns:p14="http://schemas.microsoft.com/office/powerpoint/2010/main" val="2748672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Como parte de la historia de la realidad virtual se empezó a desarrollar en la universidad de Harvard, un grupo de investigación de esta universidad liderado por </a:t>
            </a:r>
            <a:r>
              <a:rPr lang="es-EC" sz="1200" kern="1200" dirty="0" err="1" smtClean="0">
                <a:solidFill>
                  <a:schemeClr val="tx1"/>
                </a:solidFill>
                <a:effectLst/>
                <a:latin typeface="+mn-lt"/>
                <a:ea typeface="+mn-ea"/>
                <a:cs typeface="+mn-cs"/>
              </a:rPr>
              <a:t>Ian</a:t>
            </a:r>
            <a:r>
              <a:rPr lang="es-EC" sz="1200" kern="1200" dirty="0" smtClean="0">
                <a:solidFill>
                  <a:schemeClr val="tx1"/>
                </a:solidFill>
                <a:effectLst/>
                <a:latin typeface="+mn-lt"/>
                <a:ea typeface="+mn-ea"/>
                <a:cs typeface="+mn-cs"/>
              </a:rPr>
              <a:t> Sutherland. Los investigadores lograron diseñar el primer casco que lo nombraron “</a:t>
            </a:r>
            <a:r>
              <a:rPr lang="es-EC" sz="1200" kern="1200" dirty="0" err="1" smtClean="0">
                <a:solidFill>
                  <a:schemeClr val="tx1"/>
                </a:solidFill>
                <a:effectLst/>
                <a:latin typeface="+mn-lt"/>
                <a:ea typeface="+mn-ea"/>
                <a:cs typeface="+mn-cs"/>
              </a:rPr>
              <a:t>incredible</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helmet</a:t>
            </a:r>
            <a:r>
              <a:rPr lang="es-EC" sz="1200" kern="1200" dirty="0" smtClean="0">
                <a:solidFill>
                  <a:schemeClr val="tx1"/>
                </a:solidFill>
                <a:effectLst/>
                <a:latin typeface="+mn-lt"/>
                <a:ea typeface="+mn-ea"/>
                <a:cs typeface="+mn-cs"/>
              </a:rPr>
              <a:t>” en español casco increíble, este dispositivo por ser uno de los primeros con la tecnología de la realidad virtual era pesado y voluminoso con relación a los actuales cascos de realidad virtual.</a:t>
            </a:r>
          </a:p>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12</a:t>
            </a:fld>
            <a:endParaRPr lang="es-EC"/>
          </a:p>
        </p:txBody>
      </p:sp>
    </p:spTree>
    <p:extLst>
      <p:ext uri="{BB962C8B-B14F-4D97-AF65-F5344CB8AC3E}">
        <p14:creationId xmlns:p14="http://schemas.microsoft.com/office/powerpoint/2010/main" val="115504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Realidad virtual</a:t>
            </a:r>
            <a:r>
              <a:rPr lang="es-EC" baseline="0" dirty="0" smtClean="0"/>
              <a:t> se define como la representación de escena o imágenes de objetos producidos por un sistema </a:t>
            </a:r>
            <a:r>
              <a:rPr lang="es-EC" baseline="0" dirty="0" err="1" smtClean="0"/>
              <a:t>informatico</a:t>
            </a:r>
            <a:r>
              <a:rPr lang="es-EC" baseline="0" dirty="0" smtClean="0"/>
              <a:t>, que da la sensación de su existencia real</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13</a:t>
            </a:fld>
            <a:endParaRPr lang="es-EC"/>
          </a:p>
        </p:txBody>
      </p:sp>
    </p:spTree>
    <p:extLst>
      <p:ext uri="{BB962C8B-B14F-4D97-AF65-F5344CB8AC3E}">
        <p14:creationId xmlns:p14="http://schemas.microsoft.com/office/powerpoint/2010/main" val="151670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seguridad interior en los buques se inició en la primera guerra mundial, estableciendo una doctrina para el control de averías, los buques alemanes se caracterizaban por llegar a puerto base casi destruidos pero se mantenían aun a flote, logrando rescatar gran parte de la infraestructura y además de contar con gran parte de la tripulación con vida y segura, todo esto gracias al orden y las doctrinas que se llevaban en los buques se podía combatir con estas emergencias en los buques. </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Armada del Ecuador así mismo implemento estas doctrinas, realizando procedimientos de emergencias, creando zafarranchos contra incendios y control de averías, teniendo así un plan en caso de cualquier emergencia en el buque.</a:t>
            </a:r>
          </a:p>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14</a:t>
            </a:fld>
            <a:endParaRPr lang="es-EC"/>
          </a:p>
        </p:txBody>
      </p:sp>
    </p:spTree>
    <p:extLst>
      <p:ext uri="{BB962C8B-B14F-4D97-AF65-F5344CB8AC3E}">
        <p14:creationId xmlns:p14="http://schemas.microsoft.com/office/powerpoint/2010/main" val="2029141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Se define seguridad interior al conjunto de técnicas, disposiciones, medios materiales y humanos destinados a disminuir, prevenir y corregir los efectos que sobre una embarcación o su tripulación puedan resultar de accidentes o de la acción del enemigo.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seguridad interior en un buque obliga a tener un control de las averías y los incendios a bordo del buque, ya que juega un rol importante al momento de mantener un buque a flote cuando la estabilidad del mismo o la seguridad de la dotación se ven amenazada. Desde el comandante hasta el último tripulante, toda la tripulación a bordo de la unidad naval, tiene deberes y obligaciones que cumplir con relación a la seguridad interior del buque, que cada uno del personal tenga conocimiento de sus responsabilidades es de mucha importancia ya que cualquier negligencia individual puede costar el hundimiento del buque y hasta incluso pérdidas de vidas humanas.</a:t>
            </a:r>
          </a:p>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15</a:t>
            </a:fld>
            <a:endParaRPr lang="es-EC"/>
          </a:p>
        </p:txBody>
      </p:sp>
    </p:spTree>
    <p:extLst>
      <p:ext uri="{BB962C8B-B14F-4D97-AF65-F5344CB8AC3E}">
        <p14:creationId xmlns:p14="http://schemas.microsoft.com/office/powerpoint/2010/main" val="4017266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Significa en seguro marítimo y derecho “perdida”. Se puede definir a las averías marítimas a aquellos gastos extraordinarios o eventuales que para preservar el buque, el cargamento o ambos elementos, que ocurren en la navegación, así como todo daño o desperfecto que sufra el buque desde el zarpe del puerto hasta que arribe a su destino y  las mercancías hayan sido cargadas o descargadas en el puerto de destino</a:t>
            </a:r>
            <a:endParaRPr lang="es-EC"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Simple.- </a:t>
            </a:r>
            <a:r>
              <a:rPr lang="es-EC" sz="1200" kern="1200" dirty="0" smtClean="0">
                <a:solidFill>
                  <a:schemeClr val="tx1"/>
                </a:solidFill>
                <a:effectLst/>
                <a:latin typeface="+mn-lt"/>
                <a:ea typeface="+mn-ea"/>
                <a:cs typeface="+mn-cs"/>
              </a:rPr>
              <a:t>Se define a todo daño causado durante la navegación que no sea avería gruesa se evalúa como avería particular.</a:t>
            </a:r>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Gruesa.-</a:t>
            </a:r>
            <a:r>
              <a:rPr lang="es-EC" baseline="0" dirty="0" smtClean="0"/>
              <a:t> </a:t>
            </a:r>
            <a:r>
              <a:rPr lang="es-EC" sz="1200" kern="1200" dirty="0" smtClean="0">
                <a:solidFill>
                  <a:schemeClr val="tx1"/>
                </a:solidFill>
                <a:effectLst/>
                <a:latin typeface="+mn-lt"/>
                <a:ea typeface="+mn-ea"/>
                <a:cs typeface="+mn-cs"/>
              </a:rPr>
              <a:t>Se define como aquel acción en la cual, intencional o razonablemente, se causa un daño o gasto extraordinario para la salvación común de los bienes en una navegación con ocasión de estar todos ellos amenazados por un peligro.</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TAPONAMIENTO</a:t>
            </a:r>
          </a:p>
          <a:p>
            <a:r>
              <a:rPr lang="es-EC" sz="1200" kern="1200" dirty="0" smtClean="0">
                <a:solidFill>
                  <a:schemeClr val="tx1"/>
                </a:solidFill>
                <a:effectLst/>
                <a:latin typeface="+mn-lt"/>
                <a:ea typeface="+mn-ea"/>
                <a:cs typeface="+mn-cs"/>
              </a:rPr>
              <a:t>Es una serie de principios que se utilizan con el objetivo de reducir la entrada de agua y así hacer posible controlar la inundación con los medios de achique que se disponga. Son reparaciones provisionales y rápidas que nos permiten mantener al buque flotando y navegando en mejores condiciones.</a:t>
            </a:r>
          </a:p>
          <a:p>
            <a:pPr lvl="0"/>
            <a:r>
              <a:rPr lang="es-EC" sz="1200" kern="1200" dirty="0" smtClean="0">
                <a:solidFill>
                  <a:schemeClr val="tx1"/>
                </a:solidFill>
                <a:effectLst/>
                <a:latin typeface="+mn-lt"/>
                <a:ea typeface="+mn-ea"/>
                <a:cs typeface="+mn-cs"/>
              </a:rPr>
              <a:t>APUNTALAMIENTO</a:t>
            </a:r>
          </a:p>
          <a:p>
            <a:r>
              <a:rPr lang="es-EC" sz="1200" kern="1200" dirty="0" smtClean="0">
                <a:solidFill>
                  <a:schemeClr val="tx1"/>
                </a:solidFill>
                <a:effectLst/>
                <a:latin typeface="+mn-lt"/>
                <a:ea typeface="+mn-ea"/>
                <a:cs typeface="+mn-cs"/>
              </a:rPr>
              <a:t>Se llama apuntalamiento a la colocación de soportes a las estructura dañadas del buque que hayan sido rotas o debilitadas a causa de una avería.</a:t>
            </a:r>
          </a:p>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16</a:t>
            </a:fld>
            <a:endParaRPr lang="es-EC"/>
          </a:p>
        </p:txBody>
      </p:sp>
    </p:spTree>
    <p:extLst>
      <p:ext uri="{BB962C8B-B14F-4D97-AF65-F5344CB8AC3E}">
        <p14:creationId xmlns:p14="http://schemas.microsoft.com/office/powerpoint/2010/main" val="3841809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Incendio es un fuego en grandes proporciones que se desarrolla sin control, el cual puede presentarse de manera instantánea o gradual, pudiendo provocar daños materiales, interrupción de los procesos de producción, pérdida de vidas humanas y afectación al medio ambiente</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17</a:t>
            </a:fld>
            <a:endParaRPr lang="es-EC"/>
          </a:p>
        </p:txBody>
      </p:sp>
    </p:spTree>
    <p:extLst>
      <p:ext uri="{BB962C8B-B14F-4D97-AF65-F5344CB8AC3E}">
        <p14:creationId xmlns:p14="http://schemas.microsoft.com/office/powerpoint/2010/main" val="66195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latin typeface="+mn-lt"/>
                <a:ea typeface="+mn-ea"/>
                <a:cs typeface="+mn-cs"/>
              </a:rPr>
              <a:t>A nivel institucional la armada cuenta con </a:t>
            </a:r>
            <a:r>
              <a:rPr lang="es-EC" sz="1200" kern="1200" dirty="0" err="1" smtClean="0">
                <a:solidFill>
                  <a:schemeClr val="tx1"/>
                </a:solidFill>
                <a:latin typeface="+mn-lt"/>
                <a:ea typeface="+mn-ea"/>
                <a:cs typeface="+mn-cs"/>
              </a:rPr>
              <a:t>escica</a:t>
            </a:r>
            <a:r>
              <a:rPr lang="es-EC" sz="1200" kern="1200" baseline="0" dirty="0" smtClean="0">
                <a:solidFill>
                  <a:schemeClr val="tx1"/>
                </a:solidFill>
                <a:latin typeface="+mn-lt"/>
                <a:ea typeface="+mn-ea"/>
                <a:cs typeface="+mn-cs"/>
              </a:rPr>
              <a:t> </a:t>
            </a:r>
          </a:p>
          <a:p>
            <a:r>
              <a:rPr lang="es-EC" sz="1200" kern="1200" dirty="0" smtClean="0">
                <a:solidFill>
                  <a:schemeClr val="tx1"/>
                </a:solidFill>
                <a:latin typeface="+mn-lt"/>
                <a:ea typeface="+mn-ea"/>
                <a:cs typeface="+mn-cs"/>
              </a:rPr>
              <a:t>Por necesidad de espacio, las instalaciones de la </a:t>
            </a:r>
            <a:r>
              <a:rPr lang="es-EC" sz="1200" kern="1200" dirty="0" err="1" smtClean="0">
                <a:solidFill>
                  <a:schemeClr val="tx1"/>
                </a:solidFill>
                <a:latin typeface="+mn-lt"/>
                <a:ea typeface="+mn-ea"/>
                <a:cs typeface="+mn-cs"/>
              </a:rPr>
              <a:t>Escica</a:t>
            </a:r>
            <a:r>
              <a:rPr lang="es-EC" sz="1200" kern="1200" dirty="0" smtClean="0">
                <a:solidFill>
                  <a:schemeClr val="tx1"/>
                </a:solidFill>
                <a:latin typeface="+mn-lt"/>
                <a:ea typeface="+mn-ea"/>
                <a:cs typeface="+mn-cs"/>
              </a:rPr>
              <a:t> fueron reubicadas en 1995 al actual</a:t>
            </a:r>
          </a:p>
          <a:p>
            <a:r>
              <a:rPr lang="es-EC" sz="1200" kern="1200" dirty="0" smtClean="0">
                <a:solidFill>
                  <a:schemeClr val="tx1"/>
                </a:solidFill>
                <a:latin typeface="+mn-lt"/>
                <a:ea typeface="+mn-ea"/>
                <a:cs typeface="+mn-cs"/>
              </a:rPr>
              <a:t>sitio, en la puntilla de Santa Elena, detrás del cerro Salinas en la vía a la Chocolatera.</a:t>
            </a:r>
          </a:p>
          <a:p>
            <a:pPr lvl="0"/>
            <a:r>
              <a:rPr lang="es-EC" sz="1200" kern="1200" dirty="0" smtClean="0">
                <a:solidFill>
                  <a:schemeClr val="tx1"/>
                </a:solidFill>
                <a:effectLst/>
                <a:latin typeface="+mn-lt"/>
                <a:ea typeface="+mn-ea"/>
                <a:cs typeface="+mn-cs"/>
              </a:rPr>
              <a:t>SIMULADOR PARA EL CONTROL DE INCENDIO</a:t>
            </a:r>
          </a:p>
          <a:p>
            <a:r>
              <a:rPr lang="es-EC" sz="1200" kern="1200" dirty="0" smtClean="0">
                <a:solidFill>
                  <a:schemeClr val="tx1"/>
                </a:solidFill>
                <a:effectLst/>
                <a:latin typeface="+mn-lt"/>
                <a:ea typeface="+mn-ea"/>
                <a:cs typeface="+mn-cs"/>
              </a:rPr>
              <a:t>Este simulador está destinado para la práctica y entrenamiento de combate de incendios y conformación de partidas de acción inmediata, de ataque y de contención. </a:t>
            </a:r>
          </a:p>
          <a:p>
            <a:r>
              <a:rPr lang="es-EC" sz="1200" kern="1200" dirty="0" smtClean="0">
                <a:solidFill>
                  <a:schemeClr val="tx1"/>
                </a:solidFill>
                <a:effectLst/>
                <a:latin typeface="+mn-lt"/>
                <a:ea typeface="+mn-ea"/>
                <a:cs typeface="+mn-cs"/>
              </a:rPr>
              <a:t>Realizando descensos en escalas verticales e inclinadas, pasando por pasillos pequeños semejantes a los del buque en ambientes de compartimientos cerrados, con humo denso y visibilidad reducida.</a:t>
            </a:r>
          </a:p>
          <a:p>
            <a:pPr lvl="0"/>
            <a:r>
              <a:rPr lang="es-EC" sz="1200" kern="1200" dirty="0" smtClean="0">
                <a:solidFill>
                  <a:schemeClr val="tx1"/>
                </a:solidFill>
                <a:effectLst/>
                <a:latin typeface="+mn-lt"/>
                <a:ea typeface="+mn-ea"/>
                <a:cs typeface="+mn-cs"/>
              </a:rPr>
              <a:t>PISCINA PARA COMBATE DE INCENDIOS</a:t>
            </a:r>
          </a:p>
          <a:p>
            <a:r>
              <a:rPr lang="es-EC" sz="1200" kern="1200" dirty="0" smtClean="0">
                <a:solidFill>
                  <a:schemeClr val="tx1"/>
                </a:solidFill>
                <a:effectLst/>
                <a:latin typeface="+mn-lt"/>
                <a:ea typeface="+mn-ea"/>
                <a:cs typeface="+mn-cs"/>
              </a:rPr>
              <a:t>Esta piscina ayuda a mejorar las técnicas de combate de incendios, aprendiendo la conformación de la célula básica: líder, pared de agua o pantalla, pitón de ataque y hombre manguera, además de afrontar diversas condiciones que dificultan la extinción del mismo como el viento.</a:t>
            </a:r>
          </a:p>
          <a:p>
            <a:pPr lvl="0"/>
            <a:r>
              <a:rPr lang="es-EC" sz="1200" kern="1200" dirty="0" smtClean="0">
                <a:solidFill>
                  <a:schemeClr val="tx1"/>
                </a:solidFill>
                <a:effectLst/>
                <a:latin typeface="+mn-lt"/>
                <a:ea typeface="+mn-ea"/>
                <a:cs typeface="+mn-cs"/>
              </a:rPr>
              <a:t>SIMULADOR DE CONTROL DE AVERÍAS</a:t>
            </a:r>
          </a:p>
          <a:p>
            <a:r>
              <a:rPr lang="es-EC" sz="1200" kern="1200" dirty="0" smtClean="0">
                <a:solidFill>
                  <a:schemeClr val="tx1"/>
                </a:solidFill>
                <a:effectLst/>
                <a:latin typeface="+mn-lt"/>
                <a:ea typeface="+mn-ea"/>
                <a:cs typeface="+mn-cs"/>
              </a:rPr>
              <a:t>En este simulador se pone en práctica lo impartido en clases teóricas sobre el control de averías, pudiendo realizar ejercicios de parcheo de averías, achique de compartimientos con bomba y apuntalamiento de mamparos.</a:t>
            </a:r>
          </a:p>
          <a:p>
            <a:endParaRPr lang="es-EC" sz="1200" kern="1200" dirty="0" smtClean="0">
              <a:solidFill>
                <a:schemeClr val="tx1"/>
              </a:solidFill>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18</a:t>
            </a:fld>
            <a:endParaRPr lang="es-EC"/>
          </a:p>
        </p:txBody>
      </p:sp>
    </p:spTree>
    <p:extLst>
      <p:ext uri="{BB962C8B-B14F-4D97-AF65-F5344CB8AC3E}">
        <p14:creationId xmlns:p14="http://schemas.microsoft.com/office/powerpoint/2010/main" val="3586013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19</a:t>
            </a:fld>
            <a:endParaRPr lang="es-EC"/>
          </a:p>
        </p:txBody>
      </p:sp>
    </p:spTree>
    <p:extLst>
      <p:ext uri="{BB962C8B-B14F-4D97-AF65-F5344CB8AC3E}">
        <p14:creationId xmlns:p14="http://schemas.microsoft.com/office/powerpoint/2010/main" val="2370391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b="1" kern="1200" dirty="0" smtClean="0">
                <a:solidFill>
                  <a:schemeClr val="tx1"/>
                </a:solidFill>
                <a:effectLst/>
                <a:latin typeface="+mn-lt"/>
                <a:ea typeface="+mn-ea"/>
                <a:cs typeface="+mn-cs"/>
              </a:rPr>
              <a:t>Enfoque Cuantitativo: </a:t>
            </a:r>
            <a:r>
              <a:rPr lang="es-EC" sz="1200" kern="1200" dirty="0" smtClean="0">
                <a:solidFill>
                  <a:schemeClr val="tx1"/>
                </a:solidFill>
                <a:effectLst/>
                <a:latin typeface="+mn-lt"/>
                <a:ea typeface="+mn-ea"/>
                <a:cs typeface="+mn-cs"/>
              </a:rPr>
              <a:t>Para este enfoque se realizó una encuesta al personal naval que es parte de las unidades navales de la escuadra naval, que hayan realizados cursos en la Escuela contra incendios y control de averías. Los resultados de esta encuesta, se analizaran mediante porcentajes que permitirá determinar ventajas y desventajas del uso de un simulador de realidad virtual para el entrenamiento básico de seguridad interior en  un buque, para mejorar el vacío que deja los simuladores físicos con los que cuenta ESCICA.</a:t>
            </a:r>
          </a:p>
          <a:p>
            <a:r>
              <a:rPr lang="es-EC" sz="1200" kern="1200" dirty="0" smtClean="0">
                <a:solidFill>
                  <a:schemeClr val="tx1"/>
                </a:solidFill>
                <a:effectLst/>
                <a:latin typeface="+mn-lt"/>
                <a:ea typeface="+mn-ea"/>
                <a:cs typeface="+mn-cs"/>
              </a:rPr>
              <a:t> </a:t>
            </a:r>
          </a:p>
          <a:p>
            <a:r>
              <a:rPr lang="es-EC" sz="1200" b="1" kern="1200" dirty="0" smtClean="0">
                <a:solidFill>
                  <a:schemeClr val="tx1"/>
                </a:solidFill>
                <a:effectLst/>
                <a:latin typeface="+mn-lt"/>
                <a:ea typeface="+mn-ea"/>
                <a:cs typeface="+mn-cs"/>
              </a:rPr>
              <a:t>Enfoque Cualitativo: </a:t>
            </a:r>
            <a:r>
              <a:rPr lang="es-EC" sz="1200" kern="1200" dirty="0" smtClean="0">
                <a:solidFill>
                  <a:schemeClr val="tx1"/>
                </a:solidFill>
                <a:effectLst/>
                <a:latin typeface="+mn-lt"/>
                <a:ea typeface="+mn-ea"/>
                <a:cs typeface="+mn-cs"/>
              </a:rPr>
              <a:t>Para el desarrollo de este enfoque, se realizaron visitas de campo a la Escuela contra incendio y control de averías, donde se entrevistó al personal que labora en este reparto naval como instructores de los cursos que da la ESCICA, además de un reconocimiento del sitio, puesto que esto nos ayudo a determinar la importancia de realizar un fase previa a los entrenamientos en los campos de entrenamiento que posee la ESCICA, certificando un eficiente desempeño en los cursos desarrollados en la misma, asimismo de verificar los problemas ambientales en el lugar, para realizar el procedimiento de manejo ambiental del área.</a:t>
            </a:r>
          </a:p>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20</a:t>
            </a:fld>
            <a:endParaRPr lang="es-EC"/>
          </a:p>
        </p:txBody>
      </p:sp>
    </p:spTree>
    <p:extLst>
      <p:ext uri="{BB962C8B-B14F-4D97-AF65-F5344CB8AC3E}">
        <p14:creationId xmlns:p14="http://schemas.microsoft.com/office/powerpoint/2010/main" val="2205853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a:t>
            </a:fld>
            <a:endParaRPr lang="es-EC"/>
          </a:p>
        </p:txBody>
      </p:sp>
    </p:spTree>
    <p:extLst>
      <p:ext uri="{BB962C8B-B14F-4D97-AF65-F5344CB8AC3E}">
        <p14:creationId xmlns:p14="http://schemas.microsoft.com/office/powerpoint/2010/main" val="2790506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Se puede apreciar que la mayoría del personal solicita que se debe hacer un entrenamiento durante más de una vez al año y en algunos casos se puede apreciar que se solicita un entrenamiento durante todo el año.</a:t>
            </a:r>
          </a:p>
          <a:p>
            <a:r>
              <a:rPr lang="es-EC" sz="1200" kern="1200" dirty="0" smtClean="0">
                <a:solidFill>
                  <a:schemeClr val="tx1"/>
                </a:solidFill>
                <a:effectLst/>
                <a:latin typeface="+mn-lt"/>
                <a:ea typeface="+mn-ea"/>
                <a:cs typeface="+mn-cs"/>
              </a:rPr>
              <a:t>Para la armada del ecuador es muy difícil en la parte logística realizar un entrenamiento real para todo el personal por lo cual un simulador que pueda ser instalado en las computadoras del personal sería una buena solución para suplir esta necesidad. </a:t>
            </a:r>
          </a:p>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21</a:t>
            </a:fld>
            <a:endParaRPr lang="es-EC"/>
          </a:p>
        </p:txBody>
      </p:sp>
    </p:spTree>
    <p:extLst>
      <p:ext uri="{BB962C8B-B14F-4D97-AF65-F5344CB8AC3E}">
        <p14:creationId xmlns:p14="http://schemas.microsoft.com/office/powerpoint/2010/main" val="1478700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Esto quiere decir que durante los entrenamientos existe la posibilidad de que el personal que participa del mismo sufra alguna lesión, con el simulador de realidad virtual para entrenamiento básico de seguridad interior no habrá posibilidad alguna de que exista algún tipo accidente o alguna lesión. </a:t>
            </a:r>
          </a:p>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22</a:t>
            </a:fld>
            <a:endParaRPr lang="es-EC"/>
          </a:p>
        </p:txBody>
      </p:sp>
    </p:spTree>
    <p:extLst>
      <p:ext uri="{BB962C8B-B14F-4D97-AF65-F5344CB8AC3E}">
        <p14:creationId xmlns:p14="http://schemas.microsoft.com/office/powerpoint/2010/main" val="26684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23</a:t>
            </a:fld>
            <a:endParaRPr lang="es-EC"/>
          </a:p>
        </p:txBody>
      </p:sp>
    </p:spTree>
    <p:extLst>
      <p:ext uri="{BB962C8B-B14F-4D97-AF65-F5344CB8AC3E}">
        <p14:creationId xmlns:p14="http://schemas.microsoft.com/office/powerpoint/2010/main" val="2455642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27</a:t>
            </a:fld>
            <a:endParaRPr lang="es-EC"/>
          </a:p>
        </p:txBody>
      </p:sp>
    </p:spTree>
    <p:extLst>
      <p:ext uri="{BB962C8B-B14F-4D97-AF65-F5344CB8AC3E}">
        <p14:creationId xmlns:p14="http://schemas.microsoft.com/office/powerpoint/2010/main" val="4079363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Fase virtual se derrollará en 1 día</a:t>
            </a:r>
          </a:p>
          <a:p>
            <a:r>
              <a:rPr lang="es-EC" dirty="0" smtClean="0"/>
              <a:t>4 </a:t>
            </a:r>
            <a:r>
              <a:rPr lang="es-EC" dirty="0" err="1" smtClean="0"/>
              <a:t>modulos</a:t>
            </a:r>
            <a:r>
              <a:rPr lang="es-EC" dirty="0" smtClean="0"/>
              <a:t> independientes</a:t>
            </a:r>
          </a:p>
          <a:p>
            <a:r>
              <a:rPr lang="es-EC" dirty="0" smtClean="0"/>
              <a:t>1 persona por modulo </a:t>
            </a:r>
          </a:p>
          <a:p>
            <a:r>
              <a:rPr lang="es-EC" dirty="0" smtClean="0"/>
              <a:t>Duración del entrenamiento 30 min</a:t>
            </a:r>
          </a:p>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28</a:t>
            </a:fld>
            <a:endParaRPr lang="es-EC"/>
          </a:p>
        </p:txBody>
      </p:sp>
    </p:spTree>
    <p:extLst>
      <p:ext uri="{BB962C8B-B14F-4D97-AF65-F5344CB8AC3E}">
        <p14:creationId xmlns:p14="http://schemas.microsoft.com/office/powerpoint/2010/main" val="2997447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SANDBOX</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29</a:t>
            </a:fld>
            <a:endParaRPr lang="es-EC"/>
          </a:p>
        </p:txBody>
      </p:sp>
    </p:spTree>
    <p:extLst>
      <p:ext uri="{BB962C8B-B14F-4D97-AF65-F5344CB8AC3E}">
        <p14:creationId xmlns:p14="http://schemas.microsoft.com/office/powerpoint/2010/main" val="2985514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33</a:t>
            </a:fld>
            <a:endParaRPr lang="es-EC"/>
          </a:p>
        </p:txBody>
      </p:sp>
    </p:spTree>
    <p:extLst>
      <p:ext uri="{BB962C8B-B14F-4D97-AF65-F5344CB8AC3E}">
        <p14:creationId xmlns:p14="http://schemas.microsoft.com/office/powerpoint/2010/main" val="1061856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a:t>
            </a:fld>
            <a:endParaRPr lang="es-EC"/>
          </a:p>
        </p:txBody>
      </p:sp>
    </p:spTree>
    <p:extLst>
      <p:ext uri="{BB962C8B-B14F-4D97-AF65-F5344CB8AC3E}">
        <p14:creationId xmlns:p14="http://schemas.microsoft.com/office/powerpoint/2010/main" val="2500685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 seguridad interior</a:t>
            </a:r>
            <a:r>
              <a:rPr lang="es-EC" baseline="0" dirty="0" smtClean="0"/>
              <a:t> en las unidades navales de la armada del ecuador ha sido siempre un tema de constante preocupación. El alcanzar los mas </a:t>
            </a:r>
            <a:r>
              <a:rPr lang="es-EC" baseline="0" dirty="0" err="1" smtClean="0"/>
              <a:t>optimos</a:t>
            </a:r>
            <a:r>
              <a:rPr lang="es-EC" baseline="0" dirty="0" smtClean="0"/>
              <a:t> y efectivos métodos encaminamos a controlar y combatir los incendios y </a:t>
            </a:r>
            <a:r>
              <a:rPr lang="es-EC" baseline="0" dirty="0" err="1" smtClean="0"/>
              <a:t>averias</a:t>
            </a:r>
            <a:r>
              <a:rPr lang="es-EC" baseline="0" dirty="0" smtClean="0"/>
              <a:t> en un buque es lo que busca toda Armada.</a:t>
            </a:r>
          </a:p>
          <a:p>
            <a:r>
              <a:rPr lang="es-EC" baseline="0" dirty="0" smtClean="0"/>
              <a:t>la realidad virtual en los últimos años ha incursionado en el ámbito de los simuladores, que es lo que se busca en este proyecto la propuesta de implementar un simulador de realidad virtual e incluirlo a la escuela contra incendios y control de </a:t>
            </a:r>
            <a:r>
              <a:rPr lang="es-EC" baseline="0" dirty="0" err="1" smtClean="0"/>
              <a:t>averias</a:t>
            </a:r>
            <a:r>
              <a:rPr lang="es-EC" baseline="0" dirty="0" smtClean="0"/>
              <a:t> para un mejor entrenamiento de seguridad interior en los buques.</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4</a:t>
            </a:fld>
            <a:endParaRPr lang="es-EC"/>
          </a:p>
        </p:txBody>
      </p:sp>
    </p:spTree>
    <p:extLst>
      <p:ext uri="{BB962C8B-B14F-4D97-AF65-F5344CB8AC3E}">
        <p14:creationId xmlns:p14="http://schemas.microsoft.com/office/powerpoint/2010/main" val="2822953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5</a:t>
            </a:fld>
            <a:endParaRPr lang="es-EC"/>
          </a:p>
        </p:txBody>
      </p:sp>
    </p:spTree>
    <p:extLst>
      <p:ext uri="{BB962C8B-B14F-4D97-AF65-F5344CB8AC3E}">
        <p14:creationId xmlns:p14="http://schemas.microsoft.com/office/powerpoint/2010/main" val="2955814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La</a:t>
            </a:r>
            <a:r>
              <a:rPr lang="es-EC" baseline="0" dirty="0" smtClean="0"/>
              <a:t> instrucción de seguridad interior en las unidades navales que se da a las dotaciones de las mismas es continua pero este entrenamiento es limitado, desencadenando situaciones como el desconocimiento e incumplimiento de normas de seguridad, causando accidentes, daño del material, herramientas y equipos y hasta la perdidas de vidas</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6</a:t>
            </a:fld>
            <a:endParaRPr lang="es-EC"/>
          </a:p>
        </p:txBody>
      </p:sp>
    </p:spTree>
    <p:extLst>
      <p:ext uri="{BB962C8B-B14F-4D97-AF65-F5344CB8AC3E}">
        <p14:creationId xmlns:p14="http://schemas.microsoft.com/office/powerpoint/2010/main" val="2422922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7</a:t>
            </a:fld>
            <a:endParaRPr lang="es-EC"/>
          </a:p>
        </p:txBody>
      </p:sp>
    </p:spTree>
    <p:extLst>
      <p:ext uri="{BB962C8B-B14F-4D97-AF65-F5344CB8AC3E}">
        <p14:creationId xmlns:p14="http://schemas.microsoft.com/office/powerpoint/2010/main" val="2700145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9</a:t>
            </a:fld>
            <a:endParaRPr lang="es-EC"/>
          </a:p>
        </p:txBody>
      </p:sp>
    </p:spTree>
    <p:extLst>
      <p:ext uri="{BB962C8B-B14F-4D97-AF65-F5344CB8AC3E}">
        <p14:creationId xmlns:p14="http://schemas.microsoft.com/office/powerpoint/2010/main" val="2280846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dirty="0" smtClean="0"/>
              <a:t>Este trabajo de investigación se enfocará en el empleo de entornos</a:t>
            </a:r>
            <a:r>
              <a:rPr lang="es-EC" sz="1200" baseline="0" dirty="0" smtClean="0"/>
              <a:t> virtuales para la preparación del personal naval en seguridad interior en los buques implementando un simulador táctico que permita la formación al personal de la Armada del Ecuador.</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baseline="0" dirty="0" smtClean="0"/>
              <a:t> </a:t>
            </a:r>
            <a:endParaRPr lang="es-EC" dirty="0"/>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10</a:t>
            </a:fld>
            <a:endParaRPr lang="es-EC"/>
          </a:p>
        </p:txBody>
      </p:sp>
    </p:spTree>
    <p:extLst>
      <p:ext uri="{BB962C8B-B14F-4D97-AF65-F5344CB8AC3E}">
        <p14:creationId xmlns:p14="http://schemas.microsoft.com/office/powerpoint/2010/main" val="130534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461BF69E-CCE0-4EBF-A90C-0210DF31CCA9}" type="datetime1">
              <a:rPr lang="es-EC" smtClean="0"/>
              <a:t>4/12/2016</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algn="r">
              <a:defRPr/>
            </a:lvl1pPr>
          </a:lstStyle>
          <a:p>
            <a:fld id="{9C45796D-F81B-42E6-8076-DF0575147E93}" type="slidenum">
              <a:rPr lang="es-EC" smtClean="0"/>
              <a:pPr/>
              <a:t>‹Nº›</a:t>
            </a:fld>
            <a:endParaRPr lang="es-EC"/>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37A971AD-3348-4874-80E2-993C96B93AE9}" type="datetime1">
              <a:rPr lang="es-EC" smtClean="0"/>
              <a:t>4/12/2016</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3D688DBD-C72C-4BD9-A008-B7A189E980C2}" type="datetime1">
              <a:rPr lang="es-EC" smtClean="0"/>
              <a:t>4/12/2016</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9C45796D-F81B-42E6-8076-DF0575147E93}" type="slidenum">
              <a:rPr lang="es-EC" smtClean="0"/>
              <a:pPr/>
              <a:t>‹Nº›</a:t>
            </a:fld>
            <a:endParaRPr lang="es-EC"/>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166D9EA2-2BD4-4B2B-BAC9-BB0441192E5A}" type="datetime1">
              <a:rPr lang="es-EC" smtClean="0"/>
              <a:t>4/12/2016</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lvl1pPr algn="r">
              <a:defRPr/>
            </a:lvl1pPr>
          </a:lstStyle>
          <a:p>
            <a:fld id="{9C45796D-F81B-42E6-8076-DF0575147E93}" type="slidenum">
              <a:rPr lang="es-EC" smtClean="0"/>
              <a:pPr/>
              <a:t>‹Nº›</a:t>
            </a:fld>
            <a:endParaRPr lang="es-EC"/>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8EDD1C0-EAB2-411C-99D6-E35E7790DF1C}" type="datetime1">
              <a:rPr lang="es-EC" smtClean="0"/>
              <a:t>4/12/2016</a:t>
            </a:fld>
            <a:endParaRPr lang="es-EC"/>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algn="r"/>
            <a:fld id="{9C45796D-F81B-42E6-8076-DF0575147E93}" type="slidenum">
              <a:rPr lang="es-EC" smtClean="0"/>
              <a:pPr algn="r"/>
              <a:t>‹Nº›</a:t>
            </a:fld>
            <a:endParaRPr lang="es-EC"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0BD6EF56-6CDE-4370-9BD8-CD9D41266172}" type="datetime1">
              <a:rPr lang="es-EC" smtClean="0"/>
              <a:t>4/12/2016</a:t>
            </a:fld>
            <a:endParaRPr lang="es-EC"/>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lvl1pPr algn="r">
              <a:defRPr/>
            </a:lvl1pPr>
          </a:lstStyle>
          <a:p>
            <a:fld id="{9C45796D-F81B-42E6-8076-DF0575147E93}" type="slidenum">
              <a:rPr lang="es-EC" smtClean="0"/>
              <a:pPr/>
              <a:t>‹Nº›</a:t>
            </a:fld>
            <a:endParaRPr lang="es-EC"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02115F25-2F05-4657-974B-DA421FB81E87}" type="datetime1">
              <a:rPr lang="es-EC" smtClean="0"/>
              <a:t>4/12/2016</a:t>
            </a:fld>
            <a:endParaRPr lang="es-EC"/>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lvl1pPr algn="r">
              <a:defRPr/>
            </a:lvl1pPr>
          </a:lstStyle>
          <a:p>
            <a:fld id="{9C45796D-F81B-42E6-8076-DF0575147E93}" type="slidenum">
              <a:rPr lang="es-EC" smtClean="0"/>
              <a:pPr/>
              <a:t>‹Nº›</a:t>
            </a:fld>
            <a:endParaRPr lang="es-EC"/>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A0549083-8DDC-4763-8501-AAD886658DBA}" type="datetime1">
              <a:rPr lang="es-EC" smtClean="0"/>
              <a:t>4/12/2016</a:t>
            </a:fld>
            <a:endParaRPr lang="es-EC"/>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lvl1pPr algn="r">
              <a:defRPr/>
            </a:lvl1pPr>
          </a:lstStyle>
          <a:p>
            <a:fld id="{9C45796D-F81B-42E6-8076-DF0575147E93}" type="slidenum">
              <a:rPr lang="es-EC" smtClean="0"/>
              <a:pPr/>
              <a:t>‹Nº›</a:t>
            </a:fld>
            <a:endParaRPr lang="es-EC"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9DC43BD3-85E0-4964-BFD7-BB7B7D3F22C9}" type="datetime1">
              <a:rPr lang="es-EC" smtClean="0"/>
              <a:t>4/12/2016</a:t>
            </a:fld>
            <a:endParaRPr lang="es-EC"/>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lvl1pPr algn="r">
              <a:defRPr/>
            </a:lvl1pPr>
          </a:lstStyle>
          <a:p>
            <a:fld id="{9C45796D-F81B-42E6-8076-DF0575147E93}" type="slidenum">
              <a:rPr lang="es-EC" smtClean="0"/>
              <a:pPr/>
              <a:t>‹Nº›</a:t>
            </a:fld>
            <a:endParaRPr lang="es-EC"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BE9C6D20-C09B-4C7E-A979-5665842382DB}" type="datetime1">
              <a:rPr lang="es-EC" smtClean="0"/>
              <a:t>4/12/2016</a:t>
            </a:fld>
            <a:endParaRPr lang="es-EC"/>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pPr algn="r"/>
            <a:fld id="{9C45796D-F81B-42E6-8076-DF0575147E93}" type="slidenum">
              <a:rPr lang="es-EC" smtClean="0"/>
              <a:pPr algn="r"/>
              <a:t>‹Nº›</a:t>
            </a:fld>
            <a:endParaRPr lang="es-EC"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82DFC28-D246-445D-B8A0-6CFC5CA8944A}" type="datetime1">
              <a:rPr lang="es-EC" smtClean="0"/>
              <a:t>4/12/2016</a:t>
            </a:fld>
            <a:endParaRPr lang="es-EC"/>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lvl1pPr algn="r">
              <a:defRPr/>
            </a:lvl1pPr>
          </a:lstStyle>
          <a:p>
            <a:fld id="{9C45796D-F81B-42E6-8076-DF0575147E93}" type="slidenum">
              <a:rPr lang="es-EC" smtClean="0"/>
              <a:pPr/>
              <a:t>‹Nº›</a:t>
            </a:fld>
            <a:endParaRPr lang="es-EC"/>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3 Onda"/>
          <p:cNvSpPr/>
          <p:nvPr userDrawn="1"/>
        </p:nvSpPr>
        <p:spPr>
          <a:xfrm rot="5400000">
            <a:off x="-3025387" y="3348914"/>
            <a:ext cx="6831501" cy="133672"/>
          </a:xfrm>
          <a:prstGeom prst="wav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Onda"/>
          <p:cNvSpPr/>
          <p:nvPr userDrawn="1"/>
        </p:nvSpPr>
        <p:spPr>
          <a:xfrm rot="5400000">
            <a:off x="-3178633" y="3286114"/>
            <a:ext cx="6858027" cy="285752"/>
          </a:xfrm>
          <a:prstGeom prst="wav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Picture 2" descr="C:\Users\nury\Desktop\Camera\IMG-20160801-WA0018.jpg"/>
          <p:cNvPicPr>
            <a:picLocks noChangeAspect="1" noChangeArrowheads="1"/>
          </p:cNvPicPr>
          <p:nvPr userDrawn="1"/>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467544" y="-27384"/>
            <a:ext cx="8676456" cy="6858000"/>
          </a:xfrm>
          <a:prstGeom prst="rect">
            <a:avLst/>
          </a:prstGeom>
          <a:noFill/>
          <a:ln>
            <a:noFill/>
          </a:ln>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jpeg"/><Relationship Id="rId7" Type="http://schemas.openxmlformats.org/officeDocument/2006/relationships/diagramColors" Target="../diagrams/colors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9.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jpeg"/><Relationship Id="rId7" Type="http://schemas.openxmlformats.org/officeDocument/2006/relationships/diagramColors" Target="../diagrams/colors1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jpeg"/><Relationship Id="rId7" Type="http://schemas.openxmlformats.org/officeDocument/2006/relationships/diagramColors" Target="../diagrams/colors1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diagramLayout" Target="../diagrams/layout21.xml"/><Relationship Id="rId7" Type="http://schemas.openxmlformats.org/officeDocument/2006/relationships/diagramData" Target="../diagrams/data22.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15.jpeg"/><Relationship Id="rId7" Type="http://schemas.openxmlformats.org/officeDocument/2006/relationships/diagramColors" Target="../diagrams/colors24.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3.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1.jpeg"/><Relationship Id="rId7" Type="http://schemas.openxmlformats.org/officeDocument/2006/relationships/diagramColors" Target="../diagrams/colors2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jpe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mercadotecnia.espe.edu.ec/wp-content/uploads/tmp/LOGO-PRINCIPAL-ESP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452966"/>
            <a:ext cx="3240360" cy="8368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4"/>
          <a:stretch>
            <a:fillRect/>
          </a:stretch>
        </p:blipFill>
        <p:spPr>
          <a:xfrm>
            <a:off x="4921423" y="188640"/>
            <a:ext cx="3539009" cy="1227468"/>
          </a:xfrm>
          <a:prstGeom prst="rect">
            <a:avLst/>
          </a:prstGeom>
          <a:effectLst>
            <a:outerShdw blurRad="50800" dist="38100" dir="2700000" algn="tl" rotWithShape="0">
              <a:prstClr val="black">
                <a:alpha val="40000"/>
              </a:prstClr>
            </a:outerShdw>
          </a:effectLst>
        </p:spPr>
      </p:pic>
      <p:sp>
        <p:nvSpPr>
          <p:cNvPr id="5" name="CuadroTexto 4"/>
          <p:cNvSpPr txBox="1"/>
          <p:nvPr/>
        </p:nvSpPr>
        <p:spPr>
          <a:xfrm>
            <a:off x="2699792" y="4985609"/>
            <a:ext cx="4239302" cy="1200329"/>
          </a:xfrm>
          <a:prstGeom prst="rect">
            <a:avLst/>
          </a:prstGeom>
          <a:noFill/>
        </p:spPr>
        <p:txBody>
          <a:bodyPr wrap="none" rtlCol="0">
            <a:spAutoFit/>
          </a:bodyPr>
          <a:lstStyle/>
          <a:p>
            <a:pPr algn="ctr"/>
            <a:r>
              <a:rPr lang="es-EC" b="1" dirty="0" smtClean="0">
                <a:effectLst>
                  <a:outerShdw blurRad="38100" dist="38100" dir="2700000" algn="tl">
                    <a:srgbClr val="000000">
                      <a:alpha val="43137"/>
                    </a:srgbClr>
                  </a:outerShdw>
                </a:effectLst>
              </a:rPr>
              <a:t>ELABORADO POR: </a:t>
            </a:r>
          </a:p>
          <a:p>
            <a:pPr algn="ctr"/>
            <a:r>
              <a:rPr lang="es-EC" b="1" dirty="0" smtClean="0">
                <a:effectLst>
                  <a:outerShdw blurRad="38100" dist="38100" dir="2700000" algn="tl">
                    <a:srgbClr val="000000">
                      <a:alpha val="43137"/>
                    </a:srgbClr>
                  </a:outerShdw>
                </a:effectLst>
              </a:rPr>
              <a:t>GM 4/A JORGE ISAAC POLANCO GARCÍA</a:t>
            </a:r>
          </a:p>
          <a:p>
            <a:pPr algn="ctr"/>
            <a:r>
              <a:rPr lang="es-EC" b="1" dirty="0" smtClean="0">
                <a:effectLst>
                  <a:outerShdw blurRad="38100" dist="38100" dir="2700000" algn="tl">
                    <a:srgbClr val="000000">
                      <a:alpha val="43137"/>
                    </a:srgbClr>
                  </a:outerShdw>
                </a:effectLst>
              </a:rPr>
              <a:t>DIRECTOR:</a:t>
            </a:r>
          </a:p>
          <a:p>
            <a:pPr algn="ctr"/>
            <a:r>
              <a:rPr lang="es-EC" b="1" dirty="0" smtClean="0">
                <a:effectLst>
                  <a:outerShdw blurRad="38100" dist="38100" dir="2700000" algn="tl">
                    <a:srgbClr val="000000">
                      <a:alpha val="43137"/>
                    </a:srgbClr>
                  </a:outerShdw>
                </a:effectLst>
              </a:rPr>
              <a:t>CPCB-IG MILTON FABIÁN TERÁN NARANJO</a:t>
            </a:r>
          </a:p>
        </p:txBody>
      </p:sp>
      <p:sp>
        <p:nvSpPr>
          <p:cNvPr id="2" name="Título 1"/>
          <p:cNvSpPr>
            <a:spLocks noGrp="1"/>
          </p:cNvSpPr>
          <p:nvPr>
            <p:ph type="title"/>
          </p:nvPr>
        </p:nvSpPr>
        <p:spPr>
          <a:xfrm>
            <a:off x="683568" y="1772816"/>
            <a:ext cx="8229600" cy="2729823"/>
          </a:xfrm>
        </p:spPr>
        <p:txBody>
          <a:bodyPr/>
          <a:lstStyle/>
          <a:p>
            <a:r>
              <a:rPr lang="es-EC" b="1" dirty="0" smtClean="0">
                <a:effectLst>
                  <a:outerShdw blurRad="38100" dist="38100" dir="2700000" algn="tl">
                    <a:srgbClr val="000000">
                      <a:alpha val="43137"/>
                    </a:srgbClr>
                  </a:outerShdw>
                </a:effectLst>
              </a:rPr>
              <a:t>EL USO DE LA REALIDAD VIRTUAL PARA EL ENTRENAMIENTO BÁSICO DE SEGURIDAD INTERIOR EN UN BUQUE.</a:t>
            </a:r>
            <a:endParaRPr lang="es-EC" b="1" dirty="0">
              <a:effectLst>
                <a:outerShdw blurRad="38100" dist="38100" dir="2700000" algn="tl">
                  <a:srgbClr val="000000">
                    <a:alpha val="43137"/>
                  </a:srgbClr>
                </a:outerShdw>
              </a:effectLst>
            </a:endParaRPr>
          </a:p>
        </p:txBody>
      </p:sp>
      <p:sp>
        <p:nvSpPr>
          <p:cNvPr id="3" name="Marcador de número de diapositiva 2"/>
          <p:cNvSpPr>
            <a:spLocks noGrp="1"/>
          </p:cNvSpPr>
          <p:nvPr>
            <p:ph type="sldNum" sz="quarter" idx="12"/>
          </p:nvPr>
        </p:nvSpPr>
        <p:spPr/>
        <p:txBody>
          <a:bodyPr/>
          <a:lstStyle/>
          <a:p>
            <a:fld id="{9C45796D-F81B-42E6-8076-DF0575147E93}" type="slidenum">
              <a:rPr lang="es-EC" smtClean="0"/>
              <a:pPr/>
              <a:t>1</a:t>
            </a:fld>
            <a:endParaRPr lang="es-EC" dirty="0"/>
          </a:p>
        </p:txBody>
      </p:sp>
    </p:spTree>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917608702"/>
              </p:ext>
            </p:extLst>
          </p:nvPr>
        </p:nvGraphicFramePr>
        <p:xfrm>
          <a:off x="457200" y="1268760"/>
          <a:ext cx="8682027"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CAMPO</a:t>
            </a:r>
            <a:endParaRPr lang="es-EC" sz="2800" b="1" dirty="0">
              <a:latin typeface="Consolas" panose="020B0609020204030204" pitchFamily="49" charset="0"/>
              <a:cs typeface="Consolas" panose="020B0609020204030204" pitchFamily="49" charset="0"/>
            </a:endParaRPr>
          </a:p>
        </p:txBody>
      </p:sp>
      <p:sp>
        <p:nvSpPr>
          <p:cNvPr id="2" name="Marcador de número de diapositiva 1"/>
          <p:cNvSpPr>
            <a:spLocks noGrp="1"/>
          </p:cNvSpPr>
          <p:nvPr>
            <p:ph type="sldNum" sz="quarter" idx="12"/>
          </p:nvPr>
        </p:nvSpPr>
        <p:spPr/>
        <p:txBody>
          <a:bodyPr/>
          <a:lstStyle/>
          <a:p>
            <a:fld id="{9C45796D-F81B-42E6-8076-DF0575147E93}" type="slidenum">
              <a:rPr lang="es-EC" smtClean="0"/>
              <a:pPr/>
              <a:t>10</a:t>
            </a:fld>
            <a:endParaRPr lang="es-EC"/>
          </a:p>
        </p:txBody>
      </p:sp>
    </p:spTree>
    <p:extLst>
      <p:ext uri="{BB962C8B-B14F-4D97-AF65-F5344CB8AC3E}">
        <p14:creationId xmlns:p14="http://schemas.microsoft.com/office/powerpoint/2010/main" val="1702072183"/>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nury\Desktop\Camera\IMG-20160801-WA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384"/>
            <a:ext cx="8676456" cy="6858000"/>
          </a:xfrm>
          <a:prstGeom prst="rect">
            <a:avLst/>
          </a:prstGeom>
          <a:noFill/>
          <a:extLst/>
        </p:spPr>
      </p:pic>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AGENDA</a:t>
            </a:r>
            <a:endParaRPr lang="es-EC" sz="2800" b="1" dirty="0">
              <a:latin typeface="Consolas" panose="020B0609020204030204" pitchFamily="49" charset="0"/>
              <a:cs typeface="Consolas" panose="020B0609020204030204" pitchFamily="49" charset="0"/>
            </a:endParaRPr>
          </a:p>
        </p:txBody>
      </p:sp>
      <p:graphicFrame>
        <p:nvGraphicFramePr>
          <p:cNvPr id="2" name="Diagrama 1"/>
          <p:cNvGraphicFramePr/>
          <p:nvPr>
            <p:extLst>
              <p:ext uri="{D42A27DB-BD31-4B8C-83A1-F6EECF244321}">
                <p14:modId xmlns:p14="http://schemas.microsoft.com/office/powerpoint/2010/main" val="932533608"/>
              </p:ext>
            </p:extLst>
          </p:nvPr>
        </p:nvGraphicFramePr>
        <p:xfrm>
          <a:off x="467544" y="833156"/>
          <a:ext cx="5472608" cy="5908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número de diapositiva 2"/>
          <p:cNvSpPr>
            <a:spLocks noGrp="1"/>
          </p:cNvSpPr>
          <p:nvPr>
            <p:ph type="sldNum" sz="quarter" idx="12"/>
          </p:nvPr>
        </p:nvSpPr>
        <p:spPr/>
        <p:txBody>
          <a:bodyPr/>
          <a:lstStyle/>
          <a:p>
            <a:fld id="{9C45796D-F81B-42E6-8076-DF0575147E93}" type="slidenum">
              <a:rPr lang="es-EC" smtClean="0"/>
              <a:pPr/>
              <a:t>11</a:t>
            </a:fld>
            <a:endParaRPr lang="es-EC"/>
          </a:p>
        </p:txBody>
      </p:sp>
    </p:spTree>
    <p:extLst>
      <p:ext uri="{BB962C8B-B14F-4D97-AF65-F5344CB8AC3E}">
        <p14:creationId xmlns:p14="http://schemas.microsoft.com/office/powerpoint/2010/main" val="2228536940"/>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33156"/>
            <a:ext cx="8229600" cy="584482"/>
          </a:xfrm>
        </p:spPr>
        <p:txBody>
          <a:bodyPr/>
          <a:lstStyle/>
          <a:p>
            <a:r>
              <a:rPr lang="es-EC" dirty="0" smtClean="0"/>
              <a:t>REALIDAD VIRTUAL</a:t>
            </a:r>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041522881"/>
              </p:ext>
            </p:extLst>
          </p:nvPr>
        </p:nvGraphicFramePr>
        <p:xfrm>
          <a:off x="457200" y="1600200"/>
          <a:ext cx="8686800" cy="4997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ANTECEDENTES</a:t>
            </a:r>
            <a:endParaRPr lang="es-EC" sz="2800" b="1" dirty="0">
              <a:latin typeface="Consolas" panose="020B0609020204030204" pitchFamily="49" charset="0"/>
              <a:cs typeface="Consolas" panose="020B0609020204030204" pitchFamily="49" charset="0"/>
            </a:endParaRPr>
          </a:p>
        </p:txBody>
      </p:sp>
      <p:sp>
        <p:nvSpPr>
          <p:cNvPr id="3" name="Marcador de número de diapositiva 2"/>
          <p:cNvSpPr>
            <a:spLocks noGrp="1"/>
          </p:cNvSpPr>
          <p:nvPr>
            <p:ph type="sldNum" sz="quarter" idx="12"/>
          </p:nvPr>
        </p:nvSpPr>
        <p:spPr/>
        <p:txBody>
          <a:bodyPr/>
          <a:lstStyle/>
          <a:p>
            <a:fld id="{9C45796D-F81B-42E6-8076-DF0575147E93}" type="slidenum">
              <a:rPr lang="es-EC" smtClean="0"/>
              <a:pPr/>
              <a:t>12</a:t>
            </a:fld>
            <a:endParaRPr lang="es-EC"/>
          </a:p>
        </p:txBody>
      </p:sp>
    </p:spTree>
    <p:extLst>
      <p:ext uri="{BB962C8B-B14F-4D97-AF65-F5344CB8AC3E}">
        <p14:creationId xmlns:p14="http://schemas.microsoft.com/office/powerpoint/2010/main" val="4011737857"/>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33156"/>
            <a:ext cx="8229600" cy="584482"/>
          </a:xfrm>
        </p:spPr>
        <p:txBody>
          <a:bodyPr/>
          <a:lstStyle/>
          <a:p>
            <a:r>
              <a:rPr lang="es-EC" dirty="0" smtClean="0"/>
              <a:t>Realidad Virtual</a:t>
            </a:r>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84121158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FUNDAMENTACIÓN TEÓRICA</a:t>
            </a:r>
            <a:endParaRPr lang="es-EC" sz="2800" b="1" dirty="0">
              <a:latin typeface="Consolas" panose="020B0609020204030204" pitchFamily="49" charset="0"/>
              <a:cs typeface="Consolas" panose="020B0609020204030204" pitchFamily="49" charset="0"/>
            </a:endParaRPr>
          </a:p>
        </p:txBody>
      </p:sp>
      <p:sp>
        <p:nvSpPr>
          <p:cNvPr id="3" name="Marcador de número de diapositiva 2"/>
          <p:cNvSpPr>
            <a:spLocks noGrp="1"/>
          </p:cNvSpPr>
          <p:nvPr>
            <p:ph type="sldNum" sz="quarter" idx="12"/>
          </p:nvPr>
        </p:nvSpPr>
        <p:spPr/>
        <p:txBody>
          <a:bodyPr/>
          <a:lstStyle/>
          <a:p>
            <a:fld id="{9C45796D-F81B-42E6-8076-DF0575147E93}" type="slidenum">
              <a:rPr lang="es-EC" smtClean="0"/>
              <a:pPr/>
              <a:t>13</a:t>
            </a:fld>
            <a:endParaRPr lang="es-EC"/>
          </a:p>
        </p:txBody>
      </p:sp>
    </p:spTree>
    <p:extLst>
      <p:ext uri="{BB962C8B-B14F-4D97-AF65-F5344CB8AC3E}">
        <p14:creationId xmlns:p14="http://schemas.microsoft.com/office/powerpoint/2010/main" val="4036110838"/>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457200" y="833156"/>
            <a:ext cx="8229600" cy="584482"/>
          </a:xfrm>
        </p:spPr>
        <p:txBody>
          <a:bodyPr/>
          <a:lstStyle/>
          <a:p>
            <a:r>
              <a:rPr lang="es-EC" dirty="0" smtClean="0"/>
              <a:t>SEGURIDAD INTERIOR</a:t>
            </a:r>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496111852"/>
              </p:ext>
            </p:extLst>
          </p:nvPr>
        </p:nvGraphicFramePr>
        <p:xfrm>
          <a:off x="457199" y="1600200"/>
          <a:ext cx="8682027" cy="50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ANTECEDENTES</a:t>
            </a:r>
            <a:endParaRPr lang="es-EC" sz="2800" b="1" dirty="0">
              <a:latin typeface="Consolas" panose="020B0609020204030204" pitchFamily="49" charset="0"/>
              <a:cs typeface="Consolas" panose="020B0609020204030204" pitchFamily="49" charset="0"/>
            </a:endParaRPr>
          </a:p>
        </p:txBody>
      </p:sp>
      <p:sp>
        <p:nvSpPr>
          <p:cNvPr id="2" name="Marcador de número de diapositiva 1"/>
          <p:cNvSpPr>
            <a:spLocks noGrp="1"/>
          </p:cNvSpPr>
          <p:nvPr>
            <p:ph type="sldNum" sz="quarter" idx="12"/>
          </p:nvPr>
        </p:nvSpPr>
        <p:spPr/>
        <p:txBody>
          <a:bodyPr/>
          <a:lstStyle/>
          <a:p>
            <a:fld id="{9C45796D-F81B-42E6-8076-DF0575147E93}" type="slidenum">
              <a:rPr lang="es-EC" smtClean="0"/>
              <a:pPr/>
              <a:t>14</a:t>
            </a:fld>
            <a:endParaRPr lang="es-EC"/>
          </a:p>
        </p:txBody>
      </p:sp>
    </p:spTree>
    <p:extLst>
      <p:ext uri="{BB962C8B-B14F-4D97-AF65-F5344CB8AC3E}">
        <p14:creationId xmlns:p14="http://schemas.microsoft.com/office/powerpoint/2010/main" val="3254883018"/>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8585" y="692696"/>
            <a:ext cx="8229600" cy="584482"/>
          </a:xfrm>
        </p:spPr>
        <p:txBody>
          <a:bodyPr/>
          <a:lstStyle/>
          <a:p>
            <a:r>
              <a:rPr lang="es-EC" dirty="0" smtClean="0"/>
              <a:t>Seguridad Interior</a:t>
            </a:r>
            <a:endParaRPr lang="es-EC"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070802484"/>
              </p:ext>
            </p:extLst>
          </p:nvPr>
        </p:nvGraphicFramePr>
        <p:xfrm>
          <a:off x="457199" y="1600200"/>
          <a:ext cx="8682027" cy="5141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FUNDAMENTACIÓN TEÓRICA</a:t>
            </a:r>
            <a:endParaRPr lang="es-EC" sz="2800" b="1" dirty="0">
              <a:latin typeface="Consolas" panose="020B0609020204030204" pitchFamily="49" charset="0"/>
              <a:cs typeface="Consolas" panose="020B0609020204030204" pitchFamily="49" charset="0"/>
            </a:endParaRPr>
          </a:p>
        </p:txBody>
      </p:sp>
      <p:sp>
        <p:nvSpPr>
          <p:cNvPr id="3" name="Marcador de número de diapositiva 2"/>
          <p:cNvSpPr>
            <a:spLocks noGrp="1"/>
          </p:cNvSpPr>
          <p:nvPr>
            <p:ph type="sldNum" sz="quarter" idx="12"/>
          </p:nvPr>
        </p:nvSpPr>
        <p:spPr/>
        <p:txBody>
          <a:bodyPr/>
          <a:lstStyle/>
          <a:p>
            <a:fld id="{9C45796D-F81B-42E6-8076-DF0575147E93}" type="slidenum">
              <a:rPr lang="es-EC" smtClean="0"/>
              <a:pPr/>
              <a:t>15</a:t>
            </a:fld>
            <a:endParaRPr lang="es-EC"/>
          </a:p>
        </p:txBody>
      </p:sp>
    </p:spTree>
    <p:extLst>
      <p:ext uri="{BB962C8B-B14F-4D97-AF65-F5344CB8AC3E}">
        <p14:creationId xmlns:p14="http://schemas.microsoft.com/office/powerpoint/2010/main" val="2929318284"/>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2025661689"/>
              </p:ext>
            </p:extLst>
          </p:nvPr>
        </p:nvGraphicFramePr>
        <p:xfrm>
          <a:off x="457200" y="833156"/>
          <a:ext cx="8686800" cy="6024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FUNDAMENTACIÓN TEÓRICA</a:t>
            </a:r>
            <a:endParaRPr lang="es-EC" sz="2800" b="1" dirty="0">
              <a:latin typeface="Consolas" panose="020B0609020204030204" pitchFamily="49" charset="0"/>
              <a:cs typeface="Consolas" panose="020B0609020204030204" pitchFamily="49" charset="0"/>
            </a:endParaRPr>
          </a:p>
        </p:txBody>
      </p:sp>
      <p:sp>
        <p:nvSpPr>
          <p:cNvPr id="2" name="Marcador de número de diapositiva 1"/>
          <p:cNvSpPr>
            <a:spLocks noGrp="1"/>
          </p:cNvSpPr>
          <p:nvPr>
            <p:ph type="sldNum" sz="quarter" idx="12"/>
          </p:nvPr>
        </p:nvSpPr>
        <p:spPr/>
        <p:txBody>
          <a:bodyPr/>
          <a:lstStyle/>
          <a:p>
            <a:fld id="{9C45796D-F81B-42E6-8076-DF0575147E93}" type="slidenum">
              <a:rPr lang="es-EC" smtClean="0"/>
              <a:pPr/>
              <a:t>16</a:t>
            </a:fld>
            <a:endParaRPr lang="es-EC"/>
          </a:p>
        </p:txBody>
      </p:sp>
    </p:spTree>
    <p:extLst>
      <p:ext uri="{BB962C8B-B14F-4D97-AF65-F5344CB8AC3E}">
        <p14:creationId xmlns:p14="http://schemas.microsoft.com/office/powerpoint/2010/main" val="1258126568"/>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290800375"/>
              </p:ext>
            </p:extLst>
          </p:nvPr>
        </p:nvGraphicFramePr>
        <p:xfrm>
          <a:off x="457199" y="833156"/>
          <a:ext cx="8682027" cy="6556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FUNDAMENTACIÓN TEÓRICA</a:t>
            </a:r>
            <a:endParaRPr lang="es-EC" sz="2800" b="1" dirty="0">
              <a:latin typeface="Consolas" panose="020B0609020204030204" pitchFamily="49" charset="0"/>
              <a:cs typeface="Consolas" panose="020B0609020204030204" pitchFamily="49" charset="0"/>
            </a:endParaRPr>
          </a:p>
        </p:txBody>
      </p:sp>
      <p:sp>
        <p:nvSpPr>
          <p:cNvPr id="2" name="Marcador de número de diapositiva 1"/>
          <p:cNvSpPr>
            <a:spLocks noGrp="1"/>
          </p:cNvSpPr>
          <p:nvPr>
            <p:ph type="sldNum" sz="quarter" idx="12"/>
          </p:nvPr>
        </p:nvSpPr>
        <p:spPr/>
        <p:txBody>
          <a:bodyPr/>
          <a:lstStyle/>
          <a:p>
            <a:fld id="{9C45796D-F81B-42E6-8076-DF0575147E93}" type="slidenum">
              <a:rPr lang="es-EC" smtClean="0"/>
              <a:pPr/>
              <a:t>17</a:t>
            </a:fld>
            <a:endParaRPr lang="es-EC"/>
          </a:p>
        </p:txBody>
      </p:sp>
    </p:spTree>
    <p:extLst>
      <p:ext uri="{BB962C8B-B14F-4D97-AF65-F5344CB8AC3E}">
        <p14:creationId xmlns:p14="http://schemas.microsoft.com/office/powerpoint/2010/main" val="2281903696"/>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033179664"/>
              </p:ext>
            </p:extLst>
          </p:nvPr>
        </p:nvGraphicFramePr>
        <p:xfrm>
          <a:off x="457199" y="833156"/>
          <a:ext cx="8682027" cy="5836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FUNDAMENTACIÓN TEÓRICA</a:t>
            </a:r>
            <a:endParaRPr lang="es-EC" sz="2800" b="1" dirty="0">
              <a:latin typeface="Consolas" panose="020B0609020204030204" pitchFamily="49" charset="0"/>
              <a:cs typeface="Consolas" panose="020B0609020204030204" pitchFamily="49" charset="0"/>
            </a:endParaRPr>
          </a:p>
        </p:txBody>
      </p:sp>
      <p:sp>
        <p:nvSpPr>
          <p:cNvPr id="2" name="Marcador de número de diapositiva 1"/>
          <p:cNvSpPr>
            <a:spLocks noGrp="1"/>
          </p:cNvSpPr>
          <p:nvPr>
            <p:ph type="sldNum" sz="quarter" idx="12"/>
          </p:nvPr>
        </p:nvSpPr>
        <p:spPr/>
        <p:txBody>
          <a:bodyPr/>
          <a:lstStyle/>
          <a:p>
            <a:fld id="{9C45796D-F81B-42E6-8076-DF0575147E93}" type="slidenum">
              <a:rPr lang="es-EC" smtClean="0"/>
              <a:pPr/>
              <a:t>18</a:t>
            </a:fld>
            <a:endParaRPr lang="es-EC"/>
          </a:p>
        </p:txBody>
      </p:sp>
    </p:spTree>
    <p:extLst>
      <p:ext uri="{BB962C8B-B14F-4D97-AF65-F5344CB8AC3E}">
        <p14:creationId xmlns:p14="http://schemas.microsoft.com/office/powerpoint/2010/main" val="4216666498"/>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nury\Desktop\Camera\IMG-20160801-WA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384"/>
            <a:ext cx="8676456" cy="6858000"/>
          </a:xfrm>
          <a:prstGeom prst="rect">
            <a:avLst/>
          </a:prstGeom>
          <a:noFill/>
          <a:extLst/>
        </p:spPr>
      </p:pic>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AGENDA</a:t>
            </a:r>
            <a:endParaRPr lang="es-EC" sz="2800" b="1" dirty="0">
              <a:latin typeface="Consolas" panose="020B0609020204030204" pitchFamily="49" charset="0"/>
              <a:cs typeface="Consolas" panose="020B0609020204030204" pitchFamily="49" charset="0"/>
            </a:endParaRPr>
          </a:p>
        </p:txBody>
      </p:sp>
      <p:graphicFrame>
        <p:nvGraphicFramePr>
          <p:cNvPr id="2" name="Diagrama 1"/>
          <p:cNvGraphicFramePr/>
          <p:nvPr>
            <p:extLst>
              <p:ext uri="{D42A27DB-BD31-4B8C-83A1-F6EECF244321}">
                <p14:modId xmlns:p14="http://schemas.microsoft.com/office/powerpoint/2010/main" val="839038813"/>
              </p:ext>
            </p:extLst>
          </p:nvPr>
        </p:nvGraphicFramePr>
        <p:xfrm>
          <a:off x="467544" y="833156"/>
          <a:ext cx="5472608" cy="5908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número de diapositiva 2"/>
          <p:cNvSpPr>
            <a:spLocks noGrp="1"/>
          </p:cNvSpPr>
          <p:nvPr>
            <p:ph type="sldNum" sz="quarter" idx="12"/>
          </p:nvPr>
        </p:nvSpPr>
        <p:spPr/>
        <p:txBody>
          <a:bodyPr/>
          <a:lstStyle/>
          <a:p>
            <a:fld id="{9C45796D-F81B-42E6-8076-DF0575147E93}" type="slidenum">
              <a:rPr lang="es-EC" smtClean="0"/>
              <a:pPr/>
              <a:t>19</a:t>
            </a:fld>
            <a:endParaRPr lang="es-EC"/>
          </a:p>
        </p:txBody>
      </p:sp>
    </p:spTree>
    <p:extLst>
      <p:ext uri="{BB962C8B-B14F-4D97-AF65-F5344CB8AC3E}">
        <p14:creationId xmlns:p14="http://schemas.microsoft.com/office/powerpoint/2010/main" val="3710681384"/>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descr="C:\Users\nury\Desktop\Camera\IMG-20160801-WA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384"/>
            <a:ext cx="8676456" cy="6858000"/>
          </a:xfrm>
          <a:prstGeom prst="rect">
            <a:avLst/>
          </a:prstGeom>
          <a:noFill/>
          <a:extLst/>
        </p:spPr>
      </p:pic>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AGENDA</a:t>
            </a:r>
            <a:endParaRPr lang="es-EC" sz="2800" b="1" dirty="0">
              <a:latin typeface="Consolas" panose="020B0609020204030204" pitchFamily="49" charset="0"/>
              <a:cs typeface="Consolas" panose="020B0609020204030204" pitchFamily="49" charset="0"/>
            </a:endParaRPr>
          </a:p>
        </p:txBody>
      </p:sp>
      <p:graphicFrame>
        <p:nvGraphicFramePr>
          <p:cNvPr id="2" name="Diagrama 1"/>
          <p:cNvGraphicFramePr/>
          <p:nvPr>
            <p:extLst>
              <p:ext uri="{D42A27DB-BD31-4B8C-83A1-F6EECF244321}">
                <p14:modId xmlns:p14="http://schemas.microsoft.com/office/powerpoint/2010/main" val="2997783684"/>
              </p:ext>
            </p:extLst>
          </p:nvPr>
        </p:nvGraphicFramePr>
        <p:xfrm>
          <a:off x="467544" y="833156"/>
          <a:ext cx="5472608" cy="5908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número de diapositiva 2"/>
          <p:cNvSpPr>
            <a:spLocks noGrp="1"/>
          </p:cNvSpPr>
          <p:nvPr>
            <p:ph type="sldNum" sz="quarter" idx="12"/>
          </p:nvPr>
        </p:nvSpPr>
        <p:spPr/>
        <p:txBody>
          <a:bodyPr/>
          <a:lstStyle/>
          <a:p>
            <a:fld id="{9C45796D-F81B-42E6-8076-DF0575147E93}" type="slidenum">
              <a:rPr lang="es-EC" smtClean="0"/>
              <a:pPr/>
              <a:t>2</a:t>
            </a:fld>
            <a:endParaRPr lang="es-EC"/>
          </a:p>
        </p:txBody>
      </p:sp>
    </p:spTree>
    <p:extLst>
      <p:ext uri="{BB962C8B-B14F-4D97-AF65-F5344CB8AC3E}">
        <p14:creationId xmlns:p14="http://schemas.microsoft.com/office/powerpoint/2010/main" val="555527332"/>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4255044097"/>
              </p:ext>
            </p:extLst>
          </p:nvPr>
        </p:nvGraphicFramePr>
        <p:xfrm>
          <a:off x="457199" y="833156"/>
          <a:ext cx="8682027" cy="5836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FUNDAMENTACIÓN METODOLÓGICA</a:t>
            </a:r>
            <a:endParaRPr lang="es-EC" sz="2800" b="1" dirty="0">
              <a:latin typeface="Consolas" panose="020B0609020204030204" pitchFamily="49" charset="0"/>
              <a:cs typeface="Consolas" panose="020B0609020204030204" pitchFamily="49" charset="0"/>
            </a:endParaRPr>
          </a:p>
        </p:txBody>
      </p:sp>
      <p:pic>
        <p:nvPicPr>
          <p:cNvPr id="6" name="Imagen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4912" y="3861048"/>
            <a:ext cx="2216946" cy="1872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Marcador de número de diapositiva 1"/>
          <p:cNvSpPr>
            <a:spLocks noGrp="1"/>
          </p:cNvSpPr>
          <p:nvPr>
            <p:ph type="sldNum" sz="quarter" idx="12"/>
          </p:nvPr>
        </p:nvSpPr>
        <p:spPr/>
        <p:txBody>
          <a:bodyPr/>
          <a:lstStyle/>
          <a:p>
            <a:fld id="{9C45796D-F81B-42E6-8076-DF0575147E93}" type="slidenum">
              <a:rPr lang="es-EC" smtClean="0"/>
              <a:pPr/>
              <a:t>20</a:t>
            </a:fld>
            <a:endParaRPr lang="es-EC"/>
          </a:p>
        </p:txBody>
      </p:sp>
    </p:spTree>
    <p:extLst>
      <p:ext uri="{BB962C8B-B14F-4D97-AF65-F5344CB8AC3E}">
        <p14:creationId xmlns:p14="http://schemas.microsoft.com/office/powerpoint/2010/main" val="3177399670"/>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33156"/>
            <a:ext cx="8229600" cy="584482"/>
          </a:xfrm>
        </p:spPr>
        <p:txBody>
          <a:bodyPr/>
          <a:lstStyle/>
          <a:p>
            <a:r>
              <a:rPr lang="es-EC" dirty="0" smtClean="0"/>
              <a:t>ENCUESTA</a:t>
            </a:r>
            <a:endParaRPr lang="es-EC" dirty="0"/>
          </a:p>
        </p:txBody>
      </p:sp>
      <p:sp>
        <p:nvSpPr>
          <p:cNvPr id="3" name="Marcador de contenido 2"/>
          <p:cNvSpPr>
            <a:spLocks noGrp="1"/>
          </p:cNvSpPr>
          <p:nvPr>
            <p:ph idx="1"/>
          </p:nvPr>
        </p:nvSpPr>
        <p:spPr>
          <a:xfrm>
            <a:off x="457200" y="1600201"/>
            <a:ext cx="8229600" cy="1036712"/>
          </a:xfrm>
        </p:spPr>
        <p:txBody>
          <a:bodyPr/>
          <a:lstStyle/>
          <a:p>
            <a:pPr lvl="0"/>
            <a:r>
              <a:rPr lang="es-EC" b="1" dirty="0"/>
              <a:t>¿Cuantas veces al año se debería entrenar contra incendios y control de averías?</a:t>
            </a:r>
            <a:endParaRPr lang="es-EC" dirty="0"/>
          </a:p>
          <a:p>
            <a:pPr marL="0" indent="0">
              <a:buNone/>
            </a:pPr>
            <a:endParaRPr lang="es-EC" dirty="0"/>
          </a:p>
        </p:txBody>
      </p:sp>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FUNDAMENTACIÓN METODOLÓGICA</a:t>
            </a:r>
            <a:endParaRPr lang="es-EC" sz="2800" b="1" dirty="0">
              <a:latin typeface="Consolas" panose="020B0609020204030204" pitchFamily="49" charset="0"/>
              <a:cs typeface="Consolas" panose="020B0609020204030204" pitchFamily="49"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735061788"/>
              </p:ext>
            </p:extLst>
          </p:nvPr>
        </p:nvGraphicFramePr>
        <p:xfrm>
          <a:off x="2627784" y="2636911"/>
          <a:ext cx="4309195" cy="4304859"/>
        </p:xfrm>
        <a:graphic>
          <a:graphicData uri="http://schemas.openxmlformats.org/drawingml/2006/table">
            <a:tbl>
              <a:tblPr firstRow="1" firstCol="1" bandRow="1">
                <a:tableStyleId>{5C22544A-7EE6-4342-B048-85BDC9FD1C3A}</a:tableStyleId>
              </a:tblPr>
              <a:tblGrid>
                <a:gridCol w="1353674"/>
                <a:gridCol w="1353674"/>
                <a:gridCol w="1601847"/>
              </a:tblGrid>
              <a:tr h="1130983">
                <a:tc>
                  <a:txBody>
                    <a:bodyPr/>
                    <a:lstStyle/>
                    <a:p>
                      <a:pPr algn="ctr">
                        <a:lnSpc>
                          <a:spcPct val="107000"/>
                        </a:lnSpc>
                        <a:spcAft>
                          <a:spcPts val="0"/>
                        </a:spcAft>
                      </a:pPr>
                      <a:r>
                        <a:rPr lang="es-EC" sz="2400" dirty="0">
                          <a:effectLst/>
                        </a:rPr>
                        <a:t>Opciones </a:t>
                      </a:r>
                      <a:endParaRPr lang="es-EC" sz="2800" dirty="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Número de personas</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nSpc>
                          <a:spcPct val="107000"/>
                        </a:lnSpc>
                        <a:spcAft>
                          <a:spcPts val="0"/>
                        </a:spcAft>
                      </a:pPr>
                      <a:r>
                        <a:rPr lang="es-EC" sz="2400">
                          <a:effectLst/>
                        </a:rPr>
                        <a:t>Porcentaje (%)</a:t>
                      </a:r>
                      <a:endParaRPr lang="es-EC" sz="2800">
                        <a:effectLst/>
                        <a:latin typeface="Arial" panose="020B0604020202020204" pitchFamily="34" charset="0"/>
                        <a:ea typeface="Calibri" panose="020F0502020204030204" pitchFamily="34" charset="0"/>
                      </a:endParaRPr>
                    </a:p>
                  </a:txBody>
                  <a:tcPr marL="68580" marR="68580" marT="0" marB="0"/>
                </a:tc>
              </a:tr>
              <a:tr h="747560">
                <a:tc>
                  <a:txBody>
                    <a:bodyPr/>
                    <a:lstStyle/>
                    <a:p>
                      <a:pPr algn="ctr">
                        <a:lnSpc>
                          <a:spcPct val="107000"/>
                        </a:lnSpc>
                        <a:spcAft>
                          <a:spcPts val="0"/>
                        </a:spcAft>
                      </a:pPr>
                      <a:r>
                        <a:rPr lang="es-EC" sz="2400">
                          <a:effectLst/>
                        </a:rPr>
                        <a:t>Todo el año</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dirty="0">
                          <a:effectLst/>
                        </a:rPr>
                        <a:t>40</a:t>
                      </a:r>
                      <a:endParaRPr lang="es-EC" sz="2800" dirty="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40</a:t>
                      </a:r>
                      <a:endParaRPr lang="es-EC" sz="2800">
                        <a:effectLst/>
                        <a:latin typeface="Arial" panose="020B0604020202020204" pitchFamily="34" charset="0"/>
                        <a:ea typeface="Calibri" panose="020F0502020204030204" pitchFamily="34" charset="0"/>
                      </a:endParaRPr>
                    </a:p>
                  </a:txBody>
                  <a:tcPr marL="68580" marR="68580" marT="0" marB="0"/>
                </a:tc>
              </a:tr>
              <a:tr h="364138">
                <a:tc>
                  <a:txBody>
                    <a:bodyPr/>
                    <a:lstStyle/>
                    <a:p>
                      <a:pPr algn="ctr">
                        <a:lnSpc>
                          <a:spcPct val="107000"/>
                        </a:lnSpc>
                        <a:spcAft>
                          <a:spcPts val="0"/>
                        </a:spcAft>
                      </a:pPr>
                      <a:r>
                        <a:rPr lang="es-EC" sz="2400" dirty="0">
                          <a:effectLst/>
                        </a:rPr>
                        <a:t>5</a:t>
                      </a:r>
                      <a:endParaRPr lang="es-EC" sz="2800" dirty="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4</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4</a:t>
                      </a:r>
                      <a:endParaRPr lang="es-EC" sz="2800">
                        <a:effectLst/>
                        <a:latin typeface="Arial" panose="020B0604020202020204" pitchFamily="34" charset="0"/>
                        <a:ea typeface="Calibri" panose="020F0502020204030204" pitchFamily="34" charset="0"/>
                      </a:endParaRPr>
                    </a:p>
                  </a:txBody>
                  <a:tcPr marL="68580" marR="68580" marT="0" marB="0"/>
                </a:tc>
              </a:tr>
              <a:tr h="364138">
                <a:tc>
                  <a:txBody>
                    <a:bodyPr/>
                    <a:lstStyle/>
                    <a:p>
                      <a:pPr algn="ctr">
                        <a:lnSpc>
                          <a:spcPct val="107000"/>
                        </a:lnSpc>
                        <a:spcAft>
                          <a:spcPts val="0"/>
                        </a:spcAft>
                      </a:pPr>
                      <a:r>
                        <a:rPr lang="es-EC" sz="2400">
                          <a:effectLst/>
                        </a:rPr>
                        <a:t>4</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8</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8</a:t>
                      </a:r>
                      <a:endParaRPr lang="es-EC" sz="2800">
                        <a:effectLst/>
                        <a:latin typeface="Arial" panose="020B0604020202020204" pitchFamily="34" charset="0"/>
                        <a:ea typeface="Calibri" panose="020F0502020204030204" pitchFamily="34" charset="0"/>
                      </a:endParaRPr>
                    </a:p>
                  </a:txBody>
                  <a:tcPr marL="68580" marR="68580" marT="0" marB="0"/>
                </a:tc>
              </a:tr>
              <a:tr h="364138">
                <a:tc>
                  <a:txBody>
                    <a:bodyPr/>
                    <a:lstStyle/>
                    <a:p>
                      <a:pPr algn="ctr">
                        <a:lnSpc>
                          <a:spcPct val="107000"/>
                        </a:lnSpc>
                        <a:spcAft>
                          <a:spcPts val="0"/>
                        </a:spcAft>
                      </a:pPr>
                      <a:r>
                        <a:rPr lang="es-EC" sz="2400">
                          <a:effectLst/>
                        </a:rPr>
                        <a:t>3</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12</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12</a:t>
                      </a:r>
                      <a:endParaRPr lang="es-EC" sz="2800">
                        <a:effectLst/>
                        <a:latin typeface="Arial" panose="020B0604020202020204" pitchFamily="34" charset="0"/>
                        <a:ea typeface="Calibri" panose="020F0502020204030204" pitchFamily="34" charset="0"/>
                      </a:endParaRPr>
                    </a:p>
                  </a:txBody>
                  <a:tcPr marL="68580" marR="68580" marT="0" marB="0"/>
                </a:tc>
              </a:tr>
              <a:tr h="364138">
                <a:tc>
                  <a:txBody>
                    <a:bodyPr/>
                    <a:lstStyle/>
                    <a:p>
                      <a:pPr algn="ctr">
                        <a:lnSpc>
                          <a:spcPct val="107000"/>
                        </a:lnSpc>
                        <a:spcAft>
                          <a:spcPts val="0"/>
                        </a:spcAft>
                      </a:pPr>
                      <a:r>
                        <a:rPr lang="es-EC" sz="2400">
                          <a:effectLst/>
                        </a:rPr>
                        <a:t>2</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20</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20</a:t>
                      </a:r>
                      <a:endParaRPr lang="es-EC" sz="2800">
                        <a:effectLst/>
                        <a:latin typeface="Arial" panose="020B0604020202020204" pitchFamily="34" charset="0"/>
                        <a:ea typeface="Calibri" panose="020F0502020204030204" pitchFamily="34" charset="0"/>
                      </a:endParaRPr>
                    </a:p>
                  </a:txBody>
                  <a:tcPr marL="68580" marR="68580" marT="0" marB="0"/>
                </a:tc>
              </a:tr>
              <a:tr h="364138">
                <a:tc>
                  <a:txBody>
                    <a:bodyPr/>
                    <a:lstStyle/>
                    <a:p>
                      <a:pPr algn="ctr">
                        <a:lnSpc>
                          <a:spcPct val="107000"/>
                        </a:lnSpc>
                        <a:spcAft>
                          <a:spcPts val="0"/>
                        </a:spcAft>
                      </a:pPr>
                      <a:r>
                        <a:rPr lang="es-EC" sz="2400" dirty="0">
                          <a:effectLst/>
                        </a:rPr>
                        <a:t>1</a:t>
                      </a:r>
                      <a:endParaRPr lang="es-EC" sz="2800" dirty="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dirty="0">
                          <a:effectLst/>
                        </a:rPr>
                        <a:t>16</a:t>
                      </a:r>
                      <a:endParaRPr lang="es-EC" sz="2800" dirty="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16</a:t>
                      </a:r>
                      <a:endParaRPr lang="es-EC" sz="2800">
                        <a:effectLst/>
                        <a:latin typeface="Arial" panose="020B0604020202020204" pitchFamily="34" charset="0"/>
                        <a:ea typeface="Calibri" panose="020F0502020204030204" pitchFamily="34" charset="0"/>
                      </a:endParaRPr>
                    </a:p>
                  </a:txBody>
                  <a:tcPr marL="68580" marR="68580" marT="0" marB="0"/>
                </a:tc>
              </a:tr>
              <a:tr h="364138">
                <a:tc>
                  <a:txBody>
                    <a:bodyPr/>
                    <a:lstStyle/>
                    <a:p>
                      <a:pPr algn="ctr">
                        <a:lnSpc>
                          <a:spcPct val="107000"/>
                        </a:lnSpc>
                        <a:spcAft>
                          <a:spcPts val="0"/>
                        </a:spcAft>
                      </a:pPr>
                      <a:r>
                        <a:rPr lang="es-EC" sz="2400">
                          <a:effectLst/>
                        </a:rPr>
                        <a:t>Total</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100</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dirty="0">
                          <a:effectLst/>
                        </a:rPr>
                        <a:t>100</a:t>
                      </a:r>
                      <a:endParaRPr lang="es-EC" sz="2800" dirty="0">
                        <a:effectLst/>
                        <a:latin typeface="Arial" panose="020B0604020202020204" pitchFamily="34" charset="0"/>
                        <a:ea typeface="Calibri" panose="020F0502020204030204" pitchFamily="34" charset="0"/>
                      </a:endParaRPr>
                    </a:p>
                  </a:txBody>
                  <a:tcPr marL="68580" marR="68580" marT="0" marB="0"/>
                </a:tc>
              </a:tr>
            </a:tbl>
          </a:graphicData>
        </a:graphic>
      </p:graphicFrame>
      <p:sp>
        <p:nvSpPr>
          <p:cNvPr id="6" name="Marcador de número de diapositiva 5"/>
          <p:cNvSpPr>
            <a:spLocks noGrp="1"/>
          </p:cNvSpPr>
          <p:nvPr>
            <p:ph type="sldNum" sz="quarter" idx="12"/>
          </p:nvPr>
        </p:nvSpPr>
        <p:spPr/>
        <p:txBody>
          <a:bodyPr/>
          <a:lstStyle/>
          <a:p>
            <a:fld id="{9C45796D-F81B-42E6-8076-DF0575147E93}" type="slidenum">
              <a:rPr lang="es-EC" smtClean="0"/>
              <a:pPr/>
              <a:t>21</a:t>
            </a:fld>
            <a:endParaRPr lang="es-EC"/>
          </a:p>
        </p:txBody>
      </p:sp>
    </p:spTree>
    <p:extLst>
      <p:ext uri="{BB962C8B-B14F-4D97-AF65-F5344CB8AC3E}">
        <p14:creationId xmlns:p14="http://schemas.microsoft.com/office/powerpoint/2010/main" val="2072719611"/>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33156"/>
            <a:ext cx="8229600" cy="584482"/>
          </a:xfrm>
        </p:spPr>
        <p:txBody>
          <a:bodyPr/>
          <a:lstStyle/>
          <a:p>
            <a:r>
              <a:rPr lang="es-EC" dirty="0" smtClean="0"/>
              <a:t>ENCUESTA</a:t>
            </a:r>
            <a:endParaRPr lang="es-EC" dirty="0"/>
          </a:p>
        </p:txBody>
      </p:sp>
      <p:sp>
        <p:nvSpPr>
          <p:cNvPr id="3" name="Marcador de contenido 2"/>
          <p:cNvSpPr>
            <a:spLocks noGrp="1"/>
          </p:cNvSpPr>
          <p:nvPr>
            <p:ph idx="1"/>
          </p:nvPr>
        </p:nvSpPr>
        <p:spPr>
          <a:xfrm>
            <a:off x="457200" y="1600201"/>
            <a:ext cx="8229600" cy="1036712"/>
          </a:xfrm>
        </p:spPr>
        <p:txBody>
          <a:bodyPr/>
          <a:lstStyle/>
          <a:p>
            <a:pPr lvl="0"/>
            <a:r>
              <a:rPr lang="es-EC" b="1" dirty="0"/>
              <a:t>¿Cuándo ha participado en un entrenamiento de contra incendios y control de averías ha habido lesionados?</a:t>
            </a:r>
            <a:endParaRPr lang="es-EC" dirty="0"/>
          </a:p>
          <a:p>
            <a:pPr marL="0" indent="0">
              <a:buNone/>
            </a:pPr>
            <a:endParaRPr lang="es-EC" dirty="0"/>
          </a:p>
        </p:txBody>
      </p:sp>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FUNDAMENTACIÓN METODOLÓGICA</a:t>
            </a:r>
            <a:endParaRPr lang="es-EC" sz="2800" b="1" dirty="0">
              <a:latin typeface="Consolas" panose="020B0609020204030204" pitchFamily="49" charset="0"/>
              <a:cs typeface="Consolas" panose="020B0609020204030204" pitchFamily="49"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094752592"/>
              </p:ext>
            </p:extLst>
          </p:nvPr>
        </p:nvGraphicFramePr>
        <p:xfrm>
          <a:off x="2339752" y="3645024"/>
          <a:ext cx="4669234" cy="2398838"/>
        </p:xfrm>
        <a:graphic>
          <a:graphicData uri="http://schemas.openxmlformats.org/drawingml/2006/table">
            <a:tbl>
              <a:tblPr firstRow="1" firstCol="1" bandRow="1">
                <a:tableStyleId>{5C22544A-7EE6-4342-B048-85BDC9FD1C3A}</a:tableStyleId>
              </a:tblPr>
              <a:tblGrid>
                <a:gridCol w="1466775"/>
                <a:gridCol w="1466775"/>
                <a:gridCol w="1735684"/>
              </a:tblGrid>
              <a:tr h="1134016">
                <a:tc>
                  <a:txBody>
                    <a:bodyPr/>
                    <a:lstStyle/>
                    <a:p>
                      <a:pPr algn="ctr">
                        <a:lnSpc>
                          <a:spcPct val="107000"/>
                        </a:lnSpc>
                        <a:spcAft>
                          <a:spcPts val="0"/>
                        </a:spcAft>
                      </a:pPr>
                      <a:r>
                        <a:rPr lang="es-EC" sz="2400" dirty="0">
                          <a:effectLst/>
                        </a:rPr>
                        <a:t>Opciones </a:t>
                      </a:r>
                      <a:endParaRPr lang="es-EC" sz="2800" dirty="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Número de personas</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nSpc>
                          <a:spcPct val="107000"/>
                        </a:lnSpc>
                        <a:spcAft>
                          <a:spcPts val="0"/>
                        </a:spcAft>
                      </a:pPr>
                      <a:r>
                        <a:rPr lang="es-EC" sz="2400">
                          <a:effectLst/>
                        </a:rPr>
                        <a:t>Porcentaje (%)</a:t>
                      </a:r>
                      <a:endParaRPr lang="es-EC" sz="2800">
                        <a:effectLst/>
                        <a:latin typeface="Arial" panose="020B0604020202020204" pitchFamily="34" charset="0"/>
                        <a:ea typeface="Calibri" panose="020F0502020204030204" pitchFamily="34" charset="0"/>
                      </a:endParaRPr>
                    </a:p>
                  </a:txBody>
                  <a:tcPr marL="68580" marR="68580" marT="0" marB="0"/>
                </a:tc>
              </a:tr>
              <a:tr h="408262">
                <a:tc>
                  <a:txBody>
                    <a:bodyPr/>
                    <a:lstStyle/>
                    <a:p>
                      <a:pPr>
                        <a:lnSpc>
                          <a:spcPct val="107000"/>
                        </a:lnSpc>
                        <a:spcAft>
                          <a:spcPts val="0"/>
                        </a:spcAft>
                      </a:pPr>
                      <a:r>
                        <a:rPr lang="es-EC" sz="2400" dirty="0">
                          <a:effectLst/>
                        </a:rPr>
                        <a:t>Si </a:t>
                      </a:r>
                      <a:endParaRPr lang="es-EC" sz="2800" dirty="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39</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39</a:t>
                      </a:r>
                      <a:endParaRPr lang="es-EC" sz="2800">
                        <a:effectLst/>
                        <a:latin typeface="Arial" panose="020B0604020202020204" pitchFamily="34" charset="0"/>
                        <a:ea typeface="Calibri" panose="020F0502020204030204" pitchFamily="34" charset="0"/>
                      </a:endParaRPr>
                    </a:p>
                  </a:txBody>
                  <a:tcPr marL="68580" marR="68580" marT="0" marB="0"/>
                </a:tc>
              </a:tr>
              <a:tr h="408262">
                <a:tc>
                  <a:txBody>
                    <a:bodyPr/>
                    <a:lstStyle/>
                    <a:p>
                      <a:pPr>
                        <a:lnSpc>
                          <a:spcPct val="107000"/>
                        </a:lnSpc>
                        <a:spcAft>
                          <a:spcPts val="0"/>
                        </a:spcAft>
                      </a:pPr>
                      <a:r>
                        <a:rPr lang="es-EC" sz="2400">
                          <a:effectLst/>
                        </a:rPr>
                        <a:t>No</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61</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61</a:t>
                      </a:r>
                      <a:endParaRPr lang="es-EC" sz="2800">
                        <a:effectLst/>
                        <a:latin typeface="Arial" panose="020B0604020202020204" pitchFamily="34" charset="0"/>
                        <a:ea typeface="Calibri" panose="020F0502020204030204" pitchFamily="34" charset="0"/>
                      </a:endParaRPr>
                    </a:p>
                  </a:txBody>
                  <a:tcPr marL="68580" marR="68580" marT="0" marB="0"/>
                </a:tc>
              </a:tr>
              <a:tr h="408262">
                <a:tc>
                  <a:txBody>
                    <a:bodyPr/>
                    <a:lstStyle/>
                    <a:p>
                      <a:pPr>
                        <a:lnSpc>
                          <a:spcPct val="107000"/>
                        </a:lnSpc>
                        <a:spcAft>
                          <a:spcPts val="0"/>
                        </a:spcAft>
                      </a:pPr>
                      <a:r>
                        <a:rPr lang="es-EC" sz="2400">
                          <a:effectLst/>
                        </a:rPr>
                        <a:t>Total</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a:effectLst/>
                        </a:rPr>
                        <a:t>100</a:t>
                      </a:r>
                      <a:endParaRPr lang="es-EC" sz="2800">
                        <a:effectLst/>
                        <a:latin typeface="Arial" panose="020B0604020202020204" pitchFamily="34" charset="0"/>
                        <a:ea typeface="Calibri" panose="020F0502020204030204" pitchFamily="34" charset="0"/>
                      </a:endParaRPr>
                    </a:p>
                  </a:txBody>
                  <a:tcPr marL="68580" marR="68580" marT="0" marB="0"/>
                </a:tc>
                <a:tc>
                  <a:txBody>
                    <a:bodyPr/>
                    <a:lstStyle/>
                    <a:p>
                      <a:pPr algn="ctr">
                        <a:lnSpc>
                          <a:spcPct val="107000"/>
                        </a:lnSpc>
                        <a:spcAft>
                          <a:spcPts val="0"/>
                        </a:spcAft>
                      </a:pPr>
                      <a:r>
                        <a:rPr lang="es-EC" sz="2400" dirty="0">
                          <a:effectLst/>
                        </a:rPr>
                        <a:t>100</a:t>
                      </a:r>
                      <a:endParaRPr lang="es-EC" sz="2800" dirty="0">
                        <a:effectLst/>
                        <a:latin typeface="Arial" panose="020B0604020202020204" pitchFamily="34" charset="0"/>
                        <a:ea typeface="Calibri" panose="020F0502020204030204" pitchFamily="34" charset="0"/>
                      </a:endParaRPr>
                    </a:p>
                  </a:txBody>
                  <a:tcPr marL="68580" marR="68580" marT="0" marB="0"/>
                </a:tc>
              </a:tr>
            </a:tbl>
          </a:graphicData>
        </a:graphic>
      </p:graphicFrame>
      <p:sp>
        <p:nvSpPr>
          <p:cNvPr id="7" name="Marcador de número de diapositiva 6"/>
          <p:cNvSpPr>
            <a:spLocks noGrp="1"/>
          </p:cNvSpPr>
          <p:nvPr>
            <p:ph type="sldNum" sz="quarter" idx="12"/>
          </p:nvPr>
        </p:nvSpPr>
        <p:spPr/>
        <p:txBody>
          <a:bodyPr/>
          <a:lstStyle/>
          <a:p>
            <a:fld id="{9C45796D-F81B-42E6-8076-DF0575147E93}" type="slidenum">
              <a:rPr lang="es-EC" smtClean="0"/>
              <a:pPr/>
              <a:t>22</a:t>
            </a:fld>
            <a:endParaRPr lang="es-EC"/>
          </a:p>
        </p:txBody>
      </p:sp>
    </p:spTree>
    <p:extLst>
      <p:ext uri="{BB962C8B-B14F-4D97-AF65-F5344CB8AC3E}">
        <p14:creationId xmlns:p14="http://schemas.microsoft.com/office/powerpoint/2010/main" val="1902812593"/>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nury\Desktop\Camera\IMG-20160801-WA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384"/>
            <a:ext cx="8676456" cy="6858000"/>
          </a:xfrm>
          <a:prstGeom prst="rect">
            <a:avLst/>
          </a:prstGeom>
          <a:noFill/>
          <a:extLst/>
        </p:spPr>
      </p:pic>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AGENDA</a:t>
            </a:r>
            <a:endParaRPr lang="es-EC" sz="2800" b="1" dirty="0">
              <a:latin typeface="Consolas" panose="020B0609020204030204" pitchFamily="49" charset="0"/>
              <a:cs typeface="Consolas" panose="020B0609020204030204" pitchFamily="49" charset="0"/>
            </a:endParaRPr>
          </a:p>
        </p:txBody>
      </p:sp>
      <p:graphicFrame>
        <p:nvGraphicFramePr>
          <p:cNvPr id="2" name="Diagrama 1"/>
          <p:cNvGraphicFramePr/>
          <p:nvPr>
            <p:extLst>
              <p:ext uri="{D42A27DB-BD31-4B8C-83A1-F6EECF244321}">
                <p14:modId xmlns:p14="http://schemas.microsoft.com/office/powerpoint/2010/main" val="1420414746"/>
              </p:ext>
            </p:extLst>
          </p:nvPr>
        </p:nvGraphicFramePr>
        <p:xfrm>
          <a:off x="467544" y="833156"/>
          <a:ext cx="5472608" cy="5908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número de diapositiva 2"/>
          <p:cNvSpPr>
            <a:spLocks noGrp="1"/>
          </p:cNvSpPr>
          <p:nvPr>
            <p:ph type="sldNum" sz="quarter" idx="12"/>
          </p:nvPr>
        </p:nvSpPr>
        <p:spPr/>
        <p:txBody>
          <a:bodyPr/>
          <a:lstStyle/>
          <a:p>
            <a:fld id="{9C45796D-F81B-42E6-8076-DF0575147E93}" type="slidenum">
              <a:rPr lang="es-EC" smtClean="0"/>
              <a:pPr/>
              <a:t>23</a:t>
            </a:fld>
            <a:endParaRPr lang="es-EC"/>
          </a:p>
        </p:txBody>
      </p:sp>
    </p:spTree>
    <p:extLst>
      <p:ext uri="{BB962C8B-B14F-4D97-AF65-F5344CB8AC3E}">
        <p14:creationId xmlns:p14="http://schemas.microsoft.com/office/powerpoint/2010/main" val="954889487"/>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PROPUESTA</a:t>
            </a:r>
            <a:endParaRPr lang="es-EC" sz="2800" b="1" dirty="0">
              <a:latin typeface="Consolas" panose="020B0609020204030204" pitchFamily="49" charset="0"/>
              <a:cs typeface="Consolas" panose="020B0609020204030204" pitchFamily="49" charset="0"/>
            </a:endParaRPr>
          </a:p>
        </p:txBody>
      </p:sp>
      <p:sp>
        <p:nvSpPr>
          <p:cNvPr id="5" name="Rectángulo 4"/>
          <p:cNvSpPr/>
          <p:nvPr/>
        </p:nvSpPr>
        <p:spPr>
          <a:xfrm>
            <a:off x="437848" y="975010"/>
            <a:ext cx="8663311" cy="5909310"/>
          </a:xfrm>
          <a:prstGeom prst="rect">
            <a:avLst/>
          </a:prstGeom>
          <a:noFill/>
        </p:spPr>
        <p:txBody>
          <a:bodyPr wrap="square" lIns="91440" tIns="45720" rIns="91440" bIns="45720">
            <a:spAutoFit/>
          </a:bodyPr>
          <a:lstStyle/>
          <a:p>
            <a:pPr algn="ctr"/>
            <a:r>
              <a:rPr lang="es-EC" sz="5400" b="1" dirty="0">
                <a:effectLst>
                  <a:outerShdw blurRad="38100" dist="38100" dir="2700000" algn="tl">
                    <a:srgbClr val="000000">
                      <a:alpha val="43137"/>
                    </a:srgbClr>
                  </a:outerShdw>
                </a:effectLst>
              </a:rPr>
              <a:t>Propuesta de implementación de un ambiente virtual para entrenamiento básico de seguridad interior en ESCICA previo su ejecución a bordo de un Buque</a:t>
            </a:r>
            <a:endParaRPr lang="es-ES" sz="5400" b="1" cap="none" spc="0" dirty="0">
              <a:ln w="0"/>
              <a:solidFill>
                <a:schemeClr val="tx1"/>
              </a:solidFill>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9C45796D-F81B-42E6-8076-DF0575147E93}" type="slidenum">
              <a:rPr lang="es-EC" smtClean="0"/>
              <a:pPr/>
              <a:t>24</a:t>
            </a:fld>
            <a:endParaRPr lang="es-EC"/>
          </a:p>
        </p:txBody>
      </p:sp>
    </p:spTree>
    <p:extLst>
      <p:ext uri="{BB962C8B-B14F-4D97-AF65-F5344CB8AC3E}">
        <p14:creationId xmlns:p14="http://schemas.microsoft.com/office/powerpoint/2010/main" val="1604774201"/>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982063134"/>
              </p:ext>
            </p:extLst>
          </p:nvPr>
        </p:nvGraphicFramePr>
        <p:xfrm>
          <a:off x="1475656" y="980728"/>
          <a:ext cx="6768752"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PROBLEMA</a:t>
            </a:r>
            <a:endParaRPr lang="es-EC" sz="2800" b="1" dirty="0">
              <a:latin typeface="Consolas" panose="020B0609020204030204" pitchFamily="49" charset="0"/>
              <a:cs typeface="Consolas" panose="020B0609020204030204" pitchFamily="49" charset="0"/>
            </a:endParaRPr>
          </a:p>
        </p:txBody>
      </p:sp>
      <p:cxnSp>
        <p:nvCxnSpPr>
          <p:cNvPr id="9" name="Conector recto 8"/>
          <p:cNvCxnSpPr/>
          <p:nvPr/>
        </p:nvCxnSpPr>
        <p:spPr>
          <a:xfrm>
            <a:off x="4860032" y="4221088"/>
            <a:ext cx="0" cy="1152128"/>
          </a:xfrm>
          <a:prstGeom prst="line">
            <a:avLst/>
          </a:prstGeom>
        </p:spPr>
        <p:style>
          <a:lnRef idx="3">
            <a:schemeClr val="accent2"/>
          </a:lnRef>
          <a:fillRef idx="0">
            <a:schemeClr val="accent2"/>
          </a:fillRef>
          <a:effectRef idx="2">
            <a:schemeClr val="accent2"/>
          </a:effectRef>
          <a:fontRef idx="minor">
            <a:schemeClr val="tx1"/>
          </a:fontRef>
        </p:style>
      </p:cxnSp>
      <p:sp>
        <p:nvSpPr>
          <p:cNvPr id="11" name="Elipse 10"/>
          <p:cNvSpPr/>
          <p:nvPr/>
        </p:nvSpPr>
        <p:spPr>
          <a:xfrm>
            <a:off x="3203848" y="5373216"/>
            <a:ext cx="3312368" cy="100811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DESCONOCIMIENTO DE EMPLEO DEL MATERIAL CI Y CA</a:t>
            </a:r>
            <a:endParaRPr lang="es-EC" dirty="0">
              <a:ln w="0"/>
              <a:solidFill>
                <a:schemeClr val="tx1"/>
              </a:solidFill>
              <a:effectLst>
                <a:outerShdw blurRad="38100" dist="19050" dir="2700000" algn="tl" rotWithShape="0">
                  <a:schemeClr val="dk1">
                    <a:alpha val="40000"/>
                  </a:schemeClr>
                </a:outerShdw>
              </a:effectLst>
            </a:endParaRPr>
          </a:p>
        </p:txBody>
      </p:sp>
      <p:cxnSp>
        <p:nvCxnSpPr>
          <p:cNvPr id="13" name="Conector recto de flecha 12"/>
          <p:cNvCxnSpPr/>
          <p:nvPr/>
        </p:nvCxnSpPr>
        <p:spPr>
          <a:xfrm>
            <a:off x="3563888" y="4221088"/>
            <a:ext cx="259228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Flecha derecha 15"/>
          <p:cNvSpPr/>
          <p:nvPr/>
        </p:nvSpPr>
        <p:spPr>
          <a:xfrm>
            <a:off x="6588224" y="5770814"/>
            <a:ext cx="432048" cy="2129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7" name="Elipse 16"/>
          <p:cNvSpPr/>
          <p:nvPr/>
        </p:nvSpPr>
        <p:spPr>
          <a:xfrm>
            <a:off x="7092280" y="5553236"/>
            <a:ext cx="1944216" cy="648072"/>
          </a:xfrm>
          <a:prstGeom prst="ellipse">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ACCIDENTES</a:t>
            </a:r>
            <a:endParaRPr lang="es-EC" dirty="0">
              <a:ln w="0"/>
              <a:solidFill>
                <a:schemeClr val="tx1"/>
              </a:solidFill>
              <a:effectLst>
                <a:outerShdw blurRad="38100" dist="19050" dir="2700000" algn="tl" rotWithShape="0">
                  <a:schemeClr val="dk1">
                    <a:alpha val="40000"/>
                  </a:schemeClr>
                </a:outerShdw>
              </a:effectLst>
            </a:endParaRPr>
          </a:p>
        </p:txBody>
      </p:sp>
      <p:sp>
        <p:nvSpPr>
          <p:cNvPr id="2" name="Marcador de número de diapositiva 1"/>
          <p:cNvSpPr>
            <a:spLocks noGrp="1"/>
          </p:cNvSpPr>
          <p:nvPr>
            <p:ph type="sldNum" sz="quarter" idx="12"/>
          </p:nvPr>
        </p:nvSpPr>
        <p:spPr/>
        <p:txBody>
          <a:bodyPr/>
          <a:lstStyle/>
          <a:p>
            <a:fld id="{9C45796D-F81B-42E6-8076-DF0575147E93}" type="slidenum">
              <a:rPr lang="es-EC" smtClean="0"/>
              <a:pPr/>
              <a:t>25</a:t>
            </a:fld>
            <a:endParaRPr lang="es-EC"/>
          </a:p>
        </p:txBody>
      </p:sp>
    </p:spTree>
    <p:extLst>
      <p:ext uri="{BB962C8B-B14F-4D97-AF65-F5344CB8AC3E}">
        <p14:creationId xmlns:p14="http://schemas.microsoft.com/office/powerpoint/2010/main" val="3489246678"/>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PROPUESTA</a:t>
            </a:r>
            <a:endParaRPr lang="es-EC" sz="2800" b="1" dirty="0">
              <a:latin typeface="Consolas" panose="020B0609020204030204" pitchFamily="49" charset="0"/>
              <a:cs typeface="Consolas" panose="020B0609020204030204" pitchFamily="49" charset="0"/>
            </a:endParaRPr>
          </a:p>
        </p:txBody>
      </p:sp>
      <p:graphicFrame>
        <p:nvGraphicFramePr>
          <p:cNvPr id="5" name="Diagrama 4"/>
          <p:cNvGraphicFramePr/>
          <p:nvPr>
            <p:extLst>
              <p:ext uri="{D42A27DB-BD31-4B8C-83A1-F6EECF244321}">
                <p14:modId xmlns:p14="http://schemas.microsoft.com/office/powerpoint/2010/main" val="2468238880"/>
              </p:ext>
            </p:extLst>
          </p:nvPr>
        </p:nvGraphicFramePr>
        <p:xfrm>
          <a:off x="467544" y="833156"/>
          <a:ext cx="3960440" cy="5620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lecha derecha 5"/>
          <p:cNvSpPr/>
          <p:nvPr/>
        </p:nvSpPr>
        <p:spPr>
          <a:xfrm>
            <a:off x="4644008" y="3501008"/>
            <a:ext cx="576064" cy="4320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graphicFrame>
        <p:nvGraphicFramePr>
          <p:cNvPr id="15" name="Diagrama 14"/>
          <p:cNvGraphicFramePr/>
          <p:nvPr>
            <p:extLst>
              <p:ext uri="{D42A27DB-BD31-4B8C-83A1-F6EECF244321}">
                <p14:modId xmlns:p14="http://schemas.microsoft.com/office/powerpoint/2010/main" val="987653865"/>
              </p:ext>
            </p:extLst>
          </p:nvPr>
        </p:nvGraphicFramePr>
        <p:xfrm>
          <a:off x="5364088" y="1685032"/>
          <a:ext cx="3528392"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Marcador de número de diapositiva 1"/>
          <p:cNvSpPr>
            <a:spLocks noGrp="1"/>
          </p:cNvSpPr>
          <p:nvPr>
            <p:ph type="sldNum" sz="quarter" idx="12"/>
          </p:nvPr>
        </p:nvSpPr>
        <p:spPr/>
        <p:txBody>
          <a:bodyPr/>
          <a:lstStyle/>
          <a:p>
            <a:fld id="{9C45796D-F81B-42E6-8076-DF0575147E93}" type="slidenum">
              <a:rPr lang="es-EC" smtClean="0"/>
              <a:pPr/>
              <a:t>26</a:t>
            </a:fld>
            <a:endParaRPr lang="es-EC"/>
          </a:p>
        </p:txBody>
      </p:sp>
    </p:spTree>
    <p:extLst>
      <p:ext uri="{BB962C8B-B14F-4D97-AF65-F5344CB8AC3E}">
        <p14:creationId xmlns:p14="http://schemas.microsoft.com/office/powerpoint/2010/main" val="3984681968"/>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829103038"/>
              </p:ext>
            </p:extLst>
          </p:nvPr>
        </p:nvGraphicFramePr>
        <p:xfrm>
          <a:off x="457199" y="980728"/>
          <a:ext cx="8682027" cy="587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PROPUESTA</a:t>
            </a:r>
            <a:endParaRPr lang="es-EC" sz="2800" b="1" dirty="0">
              <a:latin typeface="Consolas" panose="020B0609020204030204" pitchFamily="49" charset="0"/>
              <a:cs typeface="Consolas" panose="020B0609020204030204" pitchFamily="49" charset="0"/>
            </a:endParaRPr>
          </a:p>
        </p:txBody>
      </p:sp>
      <p:sp>
        <p:nvSpPr>
          <p:cNvPr id="2" name="Marcador de número de diapositiva 1"/>
          <p:cNvSpPr>
            <a:spLocks noGrp="1"/>
          </p:cNvSpPr>
          <p:nvPr>
            <p:ph type="sldNum" sz="quarter" idx="12"/>
          </p:nvPr>
        </p:nvSpPr>
        <p:spPr/>
        <p:txBody>
          <a:bodyPr/>
          <a:lstStyle/>
          <a:p>
            <a:fld id="{9C45796D-F81B-42E6-8076-DF0575147E93}" type="slidenum">
              <a:rPr lang="es-EC" smtClean="0"/>
              <a:pPr/>
              <a:t>27</a:t>
            </a:fld>
            <a:endParaRPr lang="es-EC"/>
          </a:p>
        </p:txBody>
      </p:sp>
    </p:spTree>
    <p:extLst>
      <p:ext uri="{BB962C8B-B14F-4D97-AF65-F5344CB8AC3E}">
        <p14:creationId xmlns:p14="http://schemas.microsoft.com/office/powerpoint/2010/main" val="1912580986"/>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DISEÑO DE LA PROPUESTA</a:t>
            </a:r>
            <a:endParaRPr lang="es-EC" sz="2800" b="1" dirty="0">
              <a:latin typeface="Consolas" panose="020B0609020204030204" pitchFamily="49" charset="0"/>
              <a:cs typeface="Consolas" panose="020B0609020204030204" pitchFamily="49" charset="0"/>
            </a:endParaRPr>
          </a:p>
        </p:txBody>
      </p:sp>
      <p:pic>
        <p:nvPicPr>
          <p:cNvPr id="6" name="Marcador de contenido 5"/>
          <p:cNvPicPr>
            <a:picLocks noGrp="1"/>
          </p:cNvPicPr>
          <p:nvPr>
            <p:ph idx="1"/>
          </p:nvPr>
        </p:nvPicPr>
        <p:blipFill rotWithShape="1">
          <a:blip r:embed="rId3"/>
          <a:srcRect l="19343" t="18831" r="20620" b="6528"/>
          <a:stretch/>
        </p:blipFill>
        <p:spPr bwMode="auto">
          <a:xfrm>
            <a:off x="698929" y="1052736"/>
            <a:ext cx="8208912" cy="5256584"/>
          </a:xfrm>
          <a:prstGeom prst="rect">
            <a:avLst/>
          </a:prstGeom>
          <a:ln>
            <a:noFill/>
          </a:ln>
          <a:extLst>
            <a:ext uri="{53640926-AAD7-44D8-BBD7-CCE9431645EC}">
              <a14:shadowObscured xmlns:a14="http://schemas.microsoft.com/office/drawing/2010/main"/>
            </a:ext>
          </a:extLst>
        </p:spPr>
      </p:pic>
      <p:sp>
        <p:nvSpPr>
          <p:cNvPr id="3" name="Marcador de número de diapositiva 2"/>
          <p:cNvSpPr>
            <a:spLocks noGrp="1"/>
          </p:cNvSpPr>
          <p:nvPr>
            <p:ph type="sldNum" sz="quarter" idx="12"/>
          </p:nvPr>
        </p:nvSpPr>
        <p:spPr/>
        <p:txBody>
          <a:bodyPr/>
          <a:lstStyle/>
          <a:p>
            <a:fld id="{9C45796D-F81B-42E6-8076-DF0575147E93}" type="slidenum">
              <a:rPr lang="es-EC" smtClean="0"/>
              <a:pPr/>
              <a:t>28</a:t>
            </a:fld>
            <a:endParaRPr lang="es-EC"/>
          </a:p>
        </p:txBody>
      </p:sp>
    </p:spTree>
    <p:extLst>
      <p:ext uri="{BB962C8B-B14F-4D97-AF65-F5344CB8AC3E}">
        <p14:creationId xmlns:p14="http://schemas.microsoft.com/office/powerpoint/2010/main" val="1724872667"/>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DISEÑO DE LA PROPUESTA</a:t>
            </a:r>
            <a:endParaRPr lang="es-EC" sz="2800" b="1" dirty="0">
              <a:latin typeface="Consolas" panose="020B0609020204030204" pitchFamily="49" charset="0"/>
              <a:cs typeface="Consolas" panose="020B0609020204030204" pitchFamily="49" charset="0"/>
            </a:endParaRPr>
          </a:p>
        </p:txBody>
      </p:sp>
      <p:sp>
        <p:nvSpPr>
          <p:cNvPr id="3" name="Título 2"/>
          <p:cNvSpPr>
            <a:spLocks noGrp="1"/>
          </p:cNvSpPr>
          <p:nvPr>
            <p:ph type="title"/>
          </p:nvPr>
        </p:nvSpPr>
        <p:spPr>
          <a:xfrm>
            <a:off x="457200" y="833156"/>
            <a:ext cx="8229600" cy="584482"/>
          </a:xfrm>
        </p:spPr>
        <p:txBody>
          <a:bodyPr/>
          <a:lstStyle/>
          <a:p>
            <a:r>
              <a:rPr lang="es-EC" dirty="0" smtClean="0"/>
              <a:t>SOFTWARE</a:t>
            </a:r>
            <a:endParaRPr lang="es-EC" dirty="0"/>
          </a:p>
        </p:txBody>
      </p:sp>
      <p:pic>
        <p:nvPicPr>
          <p:cNvPr id="7" name="Marcador de contenido 6" descr="Resultado de imagen para minecraft pc"/>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15616" y="1673144"/>
            <a:ext cx="3307646" cy="4525963"/>
          </a:xfrm>
          <a:prstGeom prst="rect">
            <a:avLst/>
          </a:prstGeom>
          <a:noFill/>
          <a:ln>
            <a:noFill/>
          </a:ln>
        </p:spPr>
      </p:pic>
      <p:graphicFrame>
        <p:nvGraphicFramePr>
          <p:cNvPr id="8" name="Diagrama 7"/>
          <p:cNvGraphicFramePr/>
          <p:nvPr>
            <p:extLst>
              <p:ext uri="{D42A27DB-BD31-4B8C-83A1-F6EECF244321}">
                <p14:modId xmlns:p14="http://schemas.microsoft.com/office/powerpoint/2010/main" val="3503779193"/>
              </p:ext>
            </p:extLst>
          </p:nvPr>
        </p:nvGraphicFramePr>
        <p:xfrm>
          <a:off x="3635896" y="1904125"/>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Marcador de número de diapositiva 8"/>
          <p:cNvSpPr>
            <a:spLocks noGrp="1"/>
          </p:cNvSpPr>
          <p:nvPr>
            <p:ph type="sldNum" sz="quarter" idx="12"/>
          </p:nvPr>
        </p:nvSpPr>
        <p:spPr/>
        <p:txBody>
          <a:bodyPr/>
          <a:lstStyle/>
          <a:p>
            <a:fld id="{9C45796D-F81B-42E6-8076-DF0575147E93}" type="slidenum">
              <a:rPr lang="es-EC" smtClean="0"/>
              <a:pPr/>
              <a:t>29</a:t>
            </a:fld>
            <a:endParaRPr lang="es-EC"/>
          </a:p>
        </p:txBody>
      </p:sp>
    </p:spTree>
    <p:extLst>
      <p:ext uri="{BB962C8B-B14F-4D97-AF65-F5344CB8AC3E}">
        <p14:creationId xmlns:p14="http://schemas.microsoft.com/office/powerpoint/2010/main" val="3637604957"/>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descr="C:\Users\nury\Desktop\Camera\IMG-20160801-WA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384"/>
            <a:ext cx="8676456" cy="6858000"/>
          </a:xfrm>
          <a:prstGeom prst="rect">
            <a:avLst/>
          </a:prstGeom>
          <a:noFill/>
          <a:extLst/>
        </p:spPr>
      </p:pic>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AGENDA</a:t>
            </a:r>
            <a:endParaRPr lang="es-EC" sz="2800" b="1" dirty="0">
              <a:latin typeface="Consolas" panose="020B0609020204030204" pitchFamily="49" charset="0"/>
              <a:cs typeface="Consolas" panose="020B0609020204030204" pitchFamily="49" charset="0"/>
            </a:endParaRPr>
          </a:p>
        </p:txBody>
      </p:sp>
      <p:graphicFrame>
        <p:nvGraphicFramePr>
          <p:cNvPr id="2" name="Diagrama 1"/>
          <p:cNvGraphicFramePr/>
          <p:nvPr>
            <p:extLst>
              <p:ext uri="{D42A27DB-BD31-4B8C-83A1-F6EECF244321}">
                <p14:modId xmlns:p14="http://schemas.microsoft.com/office/powerpoint/2010/main" val="1629948866"/>
              </p:ext>
            </p:extLst>
          </p:nvPr>
        </p:nvGraphicFramePr>
        <p:xfrm>
          <a:off x="467544" y="833156"/>
          <a:ext cx="5472608" cy="5908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número de diapositiva 2"/>
          <p:cNvSpPr>
            <a:spLocks noGrp="1"/>
          </p:cNvSpPr>
          <p:nvPr>
            <p:ph type="sldNum" sz="quarter" idx="12"/>
          </p:nvPr>
        </p:nvSpPr>
        <p:spPr/>
        <p:txBody>
          <a:bodyPr/>
          <a:lstStyle/>
          <a:p>
            <a:fld id="{9C45796D-F81B-42E6-8076-DF0575147E93}" type="slidenum">
              <a:rPr lang="es-EC" smtClean="0"/>
              <a:pPr/>
              <a:t>3</a:t>
            </a:fld>
            <a:endParaRPr lang="es-EC"/>
          </a:p>
        </p:txBody>
      </p:sp>
    </p:spTree>
    <p:extLst>
      <p:ext uri="{BB962C8B-B14F-4D97-AF65-F5344CB8AC3E}">
        <p14:creationId xmlns:p14="http://schemas.microsoft.com/office/powerpoint/2010/main" val="651851847"/>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33156"/>
            <a:ext cx="8229600" cy="584482"/>
          </a:xfrm>
        </p:spPr>
        <p:txBody>
          <a:bodyPr/>
          <a:lstStyle/>
          <a:p>
            <a:r>
              <a:rPr lang="es-EC" dirty="0" smtClean="0"/>
              <a:t>DEMO</a:t>
            </a:r>
            <a:endParaRPr lang="es-EC" dirty="0"/>
          </a:p>
        </p:txBody>
      </p:sp>
      <p:pic>
        <p:nvPicPr>
          <p:cNvPr id="5" name="javaw 2016 10 25 14 11 25 4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63688" y="1844824"/>
            <a:ext cx="6034088" cy="4525963"/>
          </a:xfrm>
        </p:spPr>
      </p:pic>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DISEÑO DE LA PROPUESTA</a:t>
            </a:r>
            <a:endParaRPr lang="es-EC" sz="2800" b="1" dirty="0">
              <a:latin typeface="Consolas" panose="020B0609020204030204" pitchFamily="49" charset="0"/>
              <a:cs typeface="Consolas" panose="020B0609020204030204" pitchFamily="49" charset="0"/>
            </a:endParaRPr>
          </a:p>
        </p:txBody>
      </p:sp>
      <p:sp>
        <p:nvSpPr>
          <p:cNvPr id="6" name="Marcador de número de diapositiva 5"/>
          <p:cNvSpPr>
            <a:spLocks noGrp="1"/>
          </p:cNvSpPr>
          <p:nvPr>
            <p:ph type="sldNum" sz="quarter" idx="12"/>
          </p:nvPr>
        </p:nvSpPr>
        <p:spPr/>
        <p:txBody>
          <a:bodyPr/>
          <a:lstStyle/>
          <a:p>
            <a:fld id="{9C45796D-F81B-42E6-8076-DF0575147E93}" type="slidenum">
              <a:rPr lang="es-EC" smtClean="0"/>
              <a:pPr/>
              <a:t>30</a:t>
            </a:fld>
            <a:endParaRPr lang="es-EC"/>
          </a:p>
        </p:txBody>
      </p:sp>
    </p:spTree>
    <p:extLst>
      <p:ext uri="{BB962C8B-B14F-4D97-AF65-F5344CB8AC3E}">
        <p14:creationId xmlns:p14="http://schemas.microsoft.com/office/powerpoint/2010/main" val="91221439"/>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33156"/>
            <a:ext cx="8229600" cy="584482"/>
          </a:xfrm>
        </p:spPr>
        <p:txBody>
          <a:bodyPr/>
          <a:lstStyle/>
          <a:p>
            <a:r>
              <a:rPr lang="es-EC" dirty="0" smtClean="0"/>
              <a:t>DEMO</a:t>
            </a:r>
            <a:endParaRPr lang="es-EC" dirty="0"/>
          </a:p>
        </p:txBody>
      </p:sp>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DISEÑO DE LA PROPUESTA</a:t>
            </a:r>
            <a:endParaRPr lang="es-EC" sz="2800" b="1" dirty="0">
              <a:latin typeface="Consolas" panose="020B0609020204030204" pitchFamily="49" charset="0"/>
              <a:cs typeface="Consolas" panose="020B0609020204030204" pitchFamily="49" charset="0"/>
            </a:endParaRPr>
          </a:p>
        </p:txBody>
      </p:sp>
      <p:pic>
        <p:nvPicPr>
          <p:cNvPr id="6" name="javaw 2016 10 25 14 17 21 8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
        <p:nvSpPr>
          <p:cNvPr id="9" name="Marcador de número de diapositiva 8"/>
          <p:cNvSpPr>
            <a:spLocks noGrp="1"/>
          </p:cNvSpPr>
          <p:nvPr>
            <p:ph type="sldNum" sz="quarter" idx="12"/>
          </p:nvPr>
        </p:nvSpPr>
        <p:spPr/>
        <p:txBody>
          <a:bodyPr/>
          <a:lstStyle/>
          <a:p>
            <a:fld id="{9C45796D-F81B-42E6-8076-DF0575147E93}" type="slidenum">
              <a:rPr lang="es-EC" smtClean="0"/>
              <a:pPr/>
              <a:t>31</a:t>
            </a:fld>
            <a:endParaRPr lang="es-EC"/>
          </a:p>
        </p:txBody>
      </p:sp>
    </p:spTree>
    <p:extLst>
      <p:ext uri="{BB962C8B-B14F-4D97-AF65-F5344CB8AC3E}">
        <p14:creationId xmlns:p14="http://schemas.microsoft.com/office/powerpoint/2010/main" val="2244733545"/>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PROCEDIMIENTO DE MANEJO AMBIENTAL</a:t>
            </a:r>
            <a:endParaRPr lang="es-EC" sz="2800" b="1" dirty="0">
              <a:latin typeface="Consolas" panose="020B0609020204030204" pitchFamily="49" charset="0"/>
              <a:cs typeface="Consolas" panose="020B0609020204030204" pitchFamily="49" charset="0"/>
            </a:endParaRP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921480646"/>
              </p:ext>
            </p:extLst>
          </p:nvPr>
        </p:nvGraphicFramePr>
        <p:xfrm>
          <a:off x="457200" y="1125538"/>
          <a:ext cx="8229600" cy="5000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número de diapositiva 6"/>
          <p:cNvSpPr>
            <a:spLocks noGrp="1"/>
          </p:cNvSpPr>
          <p:nvPr>
            <p:ph type="sldNum" sz="quarter" idx="12"/>
          </p:nvPr>
        </p:nvSpPr>
        <p:spPr/>
        <p:txBody>
          <a:bodyPr/>
          <a:lstStyle/>
          <a:p>
            <a:fld id="{9C45796D-F81B-42E6-8076-DF0575147E93}" type="slidenum">
              <a:rPr lang="es-EC" smtClean="0"/>
              <a:pPr/>
              <a:t>32</a:t>
            </a:fld>
            <a:endParaRPr lang="es-EC"/>
          </a:p>
        </p:txBody>
      </p:sp>
    </p:spTree>
    <p:extLst>
      <p:ext uri="{BB962C8B-B14F-4D97-AF65-F5344CB8AC3E}">
        <p14:creationId xmlns:p14="http://schemas.microsoft.com/office/powerpoint/2010/main" val="3983734855"/>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nury\Desktop\Camera\IMG-20160801-WA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384"/>
            <a:ext cx="8676456" cy="6858000"/>
          </a:xfrm>
          <a:prstGeom prst="rect">
            <a:avLst/>
          </a:prstGeom>
          <a:noFill/>
          <a:extLst/>
        </p:spPr>
      </p:pic>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AGENDA</a:t>
            </a:r>
            <a:endParaRPr lang="es-EC" sz="2800" b="1" dirty="0">
              <a:latin typeface="Consolas" panose="020B0609020204030204" pitchFamily="49" charset="0"/>
              <a:cs typeface="Consolas" panose="020B0609020204030204" pitchFamily="49" charset="0"/>
            </a:endParaRPr>
          </a:p>
        </p:txBody>
      </p:sp>
      <p:graphicFrame>
        <p:nvGraphicFramePr>
          <p:cNvPr id="2" name="Diagrama 1"/>
          <p:cNvGraphicFramePr/>
          <p:nvPr>
            <p:extLst>
              <p:ext uri="{D42A27DB-BD31-4B8C-83A1-F6EECF244321}">
                <p14:modId xmlns:p14="http://schemas.microsoft.com/office/powerpoint/2010/main" val="2270497391"/>
              </p:ext>
            </p:extLst>
          </p:nvPr>
        </p:nvGraphicFramePr>
        <p:xfrm>
          <a:off x="467544" y="833156"/>
          <a:ext cx="5472608" cy="5908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número de diapositiva 2"/>
          <p:cNvSpPr>
            <a:spLocks noGrp="1"/>
          </p:cNvSpPr>
          <p:nvPr>
            <p:ph type="sldNum" sz="quarter" idx="12"/>
          </p:nvPr>
        </p:nvSpPr>
        <p:spPr/>
        <p:txBody>
          <a:bodyPr/>
          <a:lstStyle/>
          <a:p>
            <a:fld id="{9C45796D-F81B-42E6-8076-DF0575147E93}" type="slidenum">
              <a:rPr lang="es-EC" smtClean="0"/>
              <a:pPr/>
              <a:t>33</a:t>
            </a:fld>
            <a:endParaRPr lang="es-EC"/>
          </a:p>
        </p:txBody>
      </p:sp>
    </p:spTree>
    <p:extLst>
      <p:ext uri="{BB962C8B-B14F-4D97-AF65-F5344CB8AC3E}">
        <p14:creationId xmlns:p14="http://schemas.microsoft.com/office/powerpoint/2010/main" val="358292196"/>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7544" y="980728"/>
            <a:ext cx="8229600" cy="5544616"/>
          </a:xfrm>
        </p:spPr>
        <p:txBody>
          <a:bodyPr/>
          <a:lstStyle/>
          <a:p>
            <a:pPr algn="just"/>
            <a:r>
              <a:rPr lang="es-EC" dirty="0"/>
              <a:t>La realidad virtual ha evolucionado en el campo de simuladores para entrenamientos del personal militar, facilitando la interacción entre el alumno con el medio en donde se desempeña, esto permitirá mejorar sus habilidades en el ámbito que se encuentre entrenando</a:t>
            </a:r>
            <a:r>
              <a:rPr lang="es-EC" dirty="0" smtClean="0"/>
              <a:t>.</a:t>
            </a:r>
          </a:p>
          <a:p>
            <a:pPr lvl="0" algn="just"/>
            <a:r>
              <a:rPr lang="es-EC" dirty="0" smtClean="0"/>
              <a:t>El </a:t>
            </a:r>
            <a:r>
              <a:rPr lang="es-EC" dirty="0"/>
              <a:t>uso del simulador de realidad virtual le permitirá al alumno tener un conocimiento a lo que se va a enfrentar en la fase </a:t>
            </a:r>
            <a:r>
              <a:rPr lang="es-EC" dirty="0" smtClean="0"/>
              <a:t>práctica </a:t>
            </a:r>
            <a:r>
              <a:rPr lang="es-EC" dirty="0"/>
              <a:t>de los cursos en ESCICA.</a:t>
            </a:r>
          </a:p>
          <a:p>
            <a:endParaRPr lang="es-EC" dirty="0"/>
          </a:p>
        </p:txBody>
      </p:sp>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CONCLUSIONES</a:t>
            </a:r>
            <a:endParaRPr lang="es-EC" sz="2800" b="1" dirty="0">
              <a:latin typeface="Consolas" panose="020B0609020204030204" pitchFamily="49" charset="0"/>
              <a:cs typeface="Consolas" panose="020B0609020204030204" pitchFamily="49" charset="0"/>
            </a:endParaRPr>
          </a:p>
        </p:txBody>
      </p:sp>
      <p:sp>
        <p:nvSpPr>
          <p:cNvPr id="6" name="Marcador de número de diapositiva 5"/>
          <p:cNvSpPr>
            <a:spLocks noGrp="1"/>
          </p:cNvSpPr>
          <p:nvPr>
            <p:ph type="sldNum" sz="quarter" idx="12"/>
          </p:nvPr>
        </p:nvSpPr>
        <p:spPr/>
        <p:txBody>
          <a:bodyPr/>
          <a:lstStyle/>
          <a:p>
            <a:fld id="{9C45796D-F81B-42E6-8076-DF0575147E93}" type="slidenum">
              <a:rPr lang="es-EC" smtClean="0"/>
              <a:pPr/>
              <a:t>34</a:t>
            </a:fld>
            <a:endParaRPr lang="es-EC"/>
          </a:p>
        </p:txBody>
      </p:sp>
    </p:spTree>
    <p:extLst>
      <p:ext uri="{BB962C8B-B14F-4D97-AF65-F5344CB8AC3E}">
        <p14:creationId xmlns:p14="http://schemas.microsoft.com/office/powerpoint/2010/main" val="366384689"/>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7544" y="980728"/>
            <a:ext cx="8229600" cy="5544616"/>
          </a:xfrm>
        </p:spPr>
        <p:txBody>
          <a:bodyPr/>
          <a:lstStyle/>
          <a:p>
            <a:pPr lvl="0" algn="just"/>
            <a:r>
              <a:rPr lang="es-EC" dirty="0"/>
              <a:t>El procedimiento de manejo ambiental elaborado es una herramienta de planificación que establece las directrices y procedimientos para manejar los impactos ambientales durante las actividades de simulacros en ESCICA.</a:t>
            </a:r>
          </a:p>
          <a:p>
            <a:pPr marL="0" indent="0">
              <a:buNone/>
            </a:pPr>
            <a:endParaRPr lang="es-EC" dirty="0"/>
          </a:p>
        </p:txBody>
      </p:sp>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CONCLUSIONES</a:t>
            </a:r>
            <a:endParaRPr lang="es-EC" sz="2800" b="1" dirty="0">
              <a:latin typeface="Consolas" panose="020B0609020204030204" pitchFamily="49" charset="0"/>
              <a:cs typeface="Consolas" panose="020B0609020204030204" pitchFamily="49" charset="0"/>
            </a:endParaRPr>
          </a:p>
        </p:txBody>
      </p:sp>
      <p:sp>
        <p:nvSpPr>
          <p:cNvPr id="2" name="Marcador de número de diapositiva 1"/>
          <p:cNvSpPr>
            <a:spLocks noGrp="1"/>
          </p:cNvSpPr>
          <p:nvPr>
            <p:ph type="sldNum" sz="quarter" idx="12"/>
          </p:nvPr>
        </p:nvSpPr>
        <p:spPr/>
        <p:txBody>
          <a:bodyPr/>
          <a:lstStyle/>
          <a:p>
            <a:fld id="{9C45796D-F81B-42E6-8076-DF0575147E93}" type="slidenum">
              <a:rPr lang="es-EC" smtClean="0"/>
              <a:pPr/>
              <a:t>35</a:t>
            </a:fld>
            <a:endParaRPr lang="es-EC"/>
          </a:p>
        </p:txBody>
      </p:sp>
    </p:spTree>
    <p:extLst>
      <p:ext uri="{BB962C8B-B14F-4D97-AF65-F5344CB8AC3E}">
        <p14:creationId xmlns:p14="http://schemas.microsoft.com/office/powerpoint/2010/main" val="1432574485"/>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7544" y="858541"/>
            <a:ext cx="8229600" cy="5544616"/>
          </a:xfrm>
        </p:spPr>
        <p:txBody>
          <a:bodyPr/>
          <a:lstStyle/>
          <a:p>
            <a:pPr lvl="0" algn="just"/>
            <a:r>
              <a:rPr lang="es-EC" sz="3000" dirty="0" smtClean="0"/>
              <a:t>Implementar el simulador de realidad virtual basado en la plataforma SANDBOX para la ejecución de los procedimientos CI y CA que se entrenan en ESCICA.</a:t>
            </a:r>
          </a:p>
          <a:p>
            <a:pPr lvl="0" algn="just"/>
            <a:r>
              <a:rPr lang="es-EC" sz="3000" dirty="0" smtClean="0"/>
              <a:t>Mejorar la infraestructura </a:t>
            </a:r>
            <a:r>
              <a:rPr lang="es-EC" sz="3000" dirty="0"/>
              <a:t>de ESCICA </a:t>
            </a:r>
            <a:r>
              <a:rPr lang="es-EC" sz="3000" dirty="0" smtClean="0"/>
              <a:t>para reducir los accidentes durante los entrenamientos y obtener un optimo manejo ambiental de los consumibles utilizados en los cursos.</a:t>
            </a:r>
            <a:endParaRPr lang="es-EC" sz="3000" dirty="0"/>
          </a:p>
          <a:p>
            <a:pPr algn="just"/>
            <a:r>
              <a:rPr lang="es-EC" sz="3000" dirty="0" smtClean="0"/>
              <a:t>Incorporar el procedimiento de manejo ambiental anexado en el trabajo de investigación dentro de los programas de estudio de ESCICA. </a:t>
            </a:r>
          </a:p>
          <a:p>
            <a:endParaRPr lang="es-EC" dirty="0"/>
          </a:p>
        </p:txBody>
      </p:sp>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RECOMENDACIONES</a:t>
            </a:r>
            <a:endParaRPr lang="es-EC" sz="2800" b="1" dirty="0">
              <a:latin typeface="Consolas" panose="020B0609020204030204" pitchFamily="49" charset="0"/>
              <a:cs typeface="Consolas" panose="020B0609020204030204" pitchFamily="49" charset="0"/>
            </a:endParaRPr>
          </a:p>
        </p:txBody>
      </p:sp>
      <p:sp>
        <p:nvSpPr>
          <p:cNvPr id="2" name="Marcador de número de diapositiva 1"/>
          <p:cNvSpPr>
            <a:spLocks noGrp="1"/>
          </p:cNvSpPr>
          <p:nvPr>
            <p:ph type="sldNum" sz="quarter" idx="12"/>
          </p:nvPr>
        </p:nvSpPr>
        <p:spPr/>
        <p:txBody>
          <a:bodyPr/>
          <a:lstStyle/>
          <a:p>
            <a:fld id="{9C45796D-F81B-42E6-8076-DF0575147E93}" type="slidenum">
              <a:rPr lang="es-EC" smtClean="0"/>
              <a:pPr/>
              <a:t>36</a:t>
            </a:fld>
            <a:endParaRPr lang="es-EC"/>
          </a:p>
        </p:txBody>
      </p:sp>
    </p:spTree>
    <p:extLst>
      <p:ext uri="{BB962C8B-B14F-4D97-AF65-F5344CB8AC3E}">
        <p14:creationId xmlns:p14="http://schemas.microsoft.com/office/powerpoint/2010/main" val="1968882324"/>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INTRODUCCIÓN</a:t>
            </a:r>
            <a:endParaRPr lang="es-EC" sz="2800" b="1" dirty="0">
              <a:latin typeface="Consolas" panose="020B0609020204030204" pitchFamily="49" charset="0"/>
              <a:cs typeface="Consolas" panose="020B0609020204030204" pitchFamily="49" charset="0"/>
            </a:endParaRPr>
          </a:p>
        </p:txBody>
      </p:sp>
      <p:sp>
        <p:nvSpPr>
          <p:cNvPr id="6" name="Rectángulo redondeado 5"/>
          <p:cNvSpPr/>
          <p:nvPr/>
        </p:nvSpPr>
        <p:spPr>
          <a:xfrm>
            <a:off x="3707904" y="1052736"/>
            <a:ext cx="1800200" cy="72008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smtClean="0"/>
              <a:t>SEGURIDAD INTERIOR</a:t>
            </a:r>
            <a:endParaRPr lang="es-EC" dirty="0"/>
          </a:p>
        </p:txBody>
      </p:sp>
      <p:sp>
        <p:nvSpPr>
          <p:cNvPr id="7" name="Rectángulo redondeado 6"/>
          <p:cNvSpPr/>
          <p:nvPr/>
        </p:nvSpPr>
        <p:spPr>
          <a:xfrm>
            <a:off x="1907704" y="2304365"/>
            <a:ext cx="1800200" cy="72008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smtClean="0"/>
              <a:t>INCENDIOS</a:t>
            </a:r>
            <a:endParaRPr lang="es-EC" dirty="0"/>
          </a:p>
        </p:txBody>
      </p:sp>
      <p:sp>
        <p:nvSpPr>
          <p:cNvPr id="8" name="Rectángulo redondeado 7"/>
          <p:cNvSpPr/>
          <p:nvPr/>
        </p:nvSpPr>
        <p:spPr>
          <a:xfrm>
            <a:off x="5508104" y="2278960"/>
            <a:ext cx="1800200" cy="720080"/>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smtClean="0"/>
              <a:t>AVERIAS</a:t>
            </a:r>
            <a:endParaRPr lang="es-EC" dirty="0"/>
          </a:p>
        </p:txBody>
      </p:sp>
      <p:sp>
        <p:nvSpPr>
          <p:cNvPr id="9" name="Rectángulo redondeado 8"/>
          <p:cNvSpPr/>
          <p:nvPr/>
        </p:nvSpPr>
        <p:spPr>
          <a:xfrm>
            <a:off x="3707904" y="3555994"/>
            <a:ext cx="1800200" cy="720080"/>
          </a:xfrm>
          <a:prstGeom prst="roundRect">
            <a:avLst/>
          </a:prstGeom>
          <a:solidFill>
            <a:srgbClr val="FF0000"/>
          </a:solidFill>
        </p:spPr>
        <p:style>
          <a:lnRef idx="0">
            <a:schemeClr val="dk1"/>
          </a:lnRef>
          <a:fillRef idx="3">
            <a:schemeClr val="dk1"/>
          </a:fillRef>
          <a:effectRef idx="3">
            <a:schemeClr val="dk1"/>
          </a:effectRef>
          <a:fontRef idx="minor">
            <a:schemeClr val="lt1"/>
          </a:fontRef>
        </p:style>
        <p:txBody>
          <a:bodyPr rtlCol="0" anchor="ctr"/>
          <a:lstStyle/>
          <a:p>
            <a:pPr algn="ctr"/>
            <a:r>
              <a:rPr lang="es-EC" b="1" dirty="0" smtClean="0"/>
              <a:t>REALIDAD</a:t>
            </a:r>
            <a:r>
              <a:rPr lang="es-EC" dirty="0" smtClean="0"/>
              <a:t> </a:t>
            </a:r>
            <a:r>
              <a:rPr lang="es-EC" b="1" dirty="0" smtClean="0"/>
              <a:t>VIRTUAL</a:t>
            </a:r>
            <a:endParaRPr lang="es-EC" b="1" dirty="0"/>
          </a:p>
        </p:txBody>
      </p:sp>
      <p:sp>
        <p:nvSpPr>
          <p:cNvPr id="10" name="Rectángulo redondeado 9"/>
          <p:cNvSpPr/>
          <p:nvPr/>
        </p:nvSpPr>
        <p:spPr>
          <a:xfrm>
            <a:off x="3394248" y="4807623"/>
            <a:ext cx="2427512" cy="853625"/>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s-EC" dirty="0" smtClean="0"/>
              <a:t>ESCUELA CONTRA INCENDIOS Y CONTROL DE AVERIAS</a:t>
            </a:r>
            <a:endParaRPr lang="es-EC" dirty="0"/>
          </a:p>
        </p:txBody>
      </p:sp>
      <p:cxnSp>
        <p:nvCxnSpPr>
          <p:cNvPr id="11" name="Conector angular 10"/>
          <p:cNvCxnSpPr>
            <a:stCxn id="7" idx="2"/>
            <a:endCxn id="9" idx="0"/>
          </p:cNvCxnSpPr>
          <p:nvPr/>
        </p:nvCxnSpPr>
        <p:spPr>
          <a:xfrm rot="16200000" flipH="1">
            <a:off x="3442130" y="2390119"/>
            <a:ext cx="531549" cy="1800200"/>
          </a:xfrm>
          <a:prstGeom prst="bentConnector3">
            <a:avLst>
              <a:gd name="adj1" fmla="val 50000"/>
            </a:avLst>
          </a:prstGeom>
        </p:spPr>
        <p:style>
          <a:lnRef idx="2">
            <a:schemeClr val="accent1">
              <a:shade val="50000"/>
            </a:schemeClr>
          </a:lnRef>
          <a:fillRef idx="1">
            <a:schemeClr val="accent1"/>
          </a:fillRef>
          <a:effectRef idx="0">
            <a:schemeClr val="accent1"/>
          </a:effectRef>
          <a:fontRef idx="minor">
            <a:schemeClr val="lt1"/>
          </a:fontRef>
        </p:style>
      </p:cxnSp>
      <p:cxnSp>
        <p:nvCxnSpPr>
          <p:cNvPr id="12" name="Conector angular 11"/>
          <p:cNvCxnSpPr>
            <a:stCxn id="8" idx="2"/>
          </p:cNvCxnSpPr>
          <p:nvPr/>
        </p:nvCxnSpPr>
        <p:spPr>
          <a:xfrm rot="5400000">
            <a:off x="5362514" y="2244530"/>
            <a:ext cx="291181" cy="1800200"/>
          </a:xfrm>
          <a:prstGeom prst="bentConnector2">
            <a:avLst/>
          </a:prstGeom>
        </p:spPr>
        <p:style>
          <a:lnRef idx="2">
            <a:schemeClr val="accent1">
              <a:shade val="50000"/>
            </a:schemeClr>
          </a:lnRef>
          <a:fillRef idx="1">
            <a:schemeClr val="accent1"/>
          </a:fillRef>
          <a:effectRef idx="0">
            <a:schemeClr val="accent1"/>
          </a:effectRef>
          <a:fontRef idx="minor">
            <a:schemeClr val="lt1"/>
          </a:fontRef>
        </p:style>
      </p:cxnSp>
      <p:cxnSp>
        <p:nvCxnSpPr>
          <p:cNvPr id="13" name="Conector angular 12"/>
          <p:cNvCxnSpPr>
            <a:stCxn id="6" idx="2"/>
            <a:endCxn id="7" idx="0"/>
          </p:cNvCxnSpPr>
          <p:nvPr/>
        </p:nvCxnSpPr>
        <p:spPr>
          <a:xfrm rot="5400000">
            <a:off x="3442130" y="1138490"/>
            <a:ext cx="531549" cy="1800200"/>
          </a:xfrm>
          <a:prstGeom prst="bentConnector3">
            <a:avLst/>
          </a:prstGeom>
        </p:spPr>
        <p:style>
          <a:lnRef idx="2">
            <a:schemeClr val="accent1">
              <a:shade val="50000"/>
            </a:schemeClr>
          </a:lnRef>
          <a:fillRef idx="1">
            <a:schemeClr val="accent1"/>
          </a:fillRef>
          <a:effectRef idx="0">
            <a:schemeClr val="accent1"/>
          </a:effectRef>
          <a:fontRef idx="minor">
            <a:schemeClr val="lt1"/>
          </a:fontRef>
        </p:style>
      </p:cxnSp>
      <p:cxnSp>
        <p:nvCxnSpPr>
          <p:cNvPr id="16" name="Conector angular 15"/>
          <p:cNvCxnSpPr/>
          <p:nvPr/>
        </p:nvCxnSpPr>
        <p:spPr>
          <a:xfrm rot="16200000" flipH="1">
            <a:off x="5255032" y="1142558"/>
            <a:ext cx="506144" cy="1800200"/>
          </a:xfrm>
          <a:prstGeom prst="bentConnector3">
            <a:avLst/>
          </a:prstGeom>
        </p:spPr>
        <p:style>
          <a:lnRef idx="2">
            <a:schemeClr val="accent1">
              <a:shade val="50000"/>
            </a:schemeClr>
          </a:lnRef>
          <a:fillRef idx="1">
            <a:schemeClr val="accent1"/>
          </a:fillRef>
          <a:effectRef idx="0">
            <a:schemeClr val="accent1"/>
          </a:effectRef>
          <a:fontRef idx="minor">
            <a:schemeClr val="lt1"/>
          </a:fontRef>
        </p:style>
      </p:cxnSp>
      <p:cxnSp>
        <p:nvCxnSpPr>
          <p:cNvPr id="17" name="Conector recto 16"/>
          <p:cNvCxnSpPr>
            <a:stCxn id="9" idx="2"/>
            <a:endCxn id="10" idx="0"/>
          </p:cNvCxnSpPr>
          <p:nvPr/>
        </p:nvCxnSpPr>
        <p:spPr>
          <a:xfrm>
            <a:off x="4608004" y="4276074"/>
            <a:ext cx="0" cy="531549"/>
          </a:xfrm>
          <a:prstGeom prst="line">
            <a:avLst/>
          </a:prstGeom>
        </p:spPr>
        <p:style>
          <a:lnRef idx="2">
            <a:schemeClr val="accent1">
              <a:shade val="50000"/>
            </a:schemeClr>
          </a:lnRef>
          <a:fillRef idx="1">
            <a:schemeClr val="accent1"/>
          </a:fillRef>
          <a:effectRef idx="0">
            <a:schemeClr val="accent1"/>
          </a:effectRef>
          <a:fontRef idx="minor">
            <a:schemeClr val="lt1"/>
          </a:fontRef>
        </p:style>
      </p:cxnSp>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9236" y="2038590"/>
            <a:ext cx="1444702" cy="12516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Imagen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5" y="2038590"/>
            <a:ext cx="1510470" cy="12552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1894" y="3363199"/>
            <a:ext cx="1677342" cy="11182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Imagen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2072" y="5439973"/>
            <a:ext cx="1767760" cy="11573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Marcador de número de diapositiva 1"/>
          <p:cNvSpPr>
            <a:spLocks noGrp="1"/>
          </p:cNvSpPr>
          <p:nvPr>
            <p:ph type="sldNum" sz="quarter" idx="12"/>
          </p:nvPr>
        </p:nvSpPr>
        <p:spPr/>
        <p:txBody>
          <a:bodyPr/>
          <a:lstStyle/>
          <a:p>
            <a:fld id="{9C45796D-F81B-42E6-8076-DF0575147E93}" type="slidenum">
              <a:rPr lang="es-EC" smtClean="0"/>
              <a:pPr/>
              <a:t>4</a:t>
            </a:fld>
            <a:endParaRPr lang="es-EC"/>
          </a:p>
        </p:txBody>
      </p:sp>
    </p:spTree>
    <p:extLst>
      <p:ext uri="{BB962C8B-B14F-4D97-AF65-F5344CB8AC3E}">
        <p14:creationId xmlns:p14="http://schemas.microsoft.com/office/powerpoint/2010/main" val="25794233"/>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descr="C:\Users\nury\Desktop\Camera\IMG-20160801-WA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384"/>
            <a:ext cx="8676456" cy="6858000"/>
          </a:xfrm>
          <a:prstGeom prst="rect">
            <a:avLst/>
          </a:prstGeom>
          <a:noFill/>
          <a:extLst/>
        </p:spPr>
      </p:pic>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AGENDA</a:t>
            </a:r>
            <a:endParaRPr lang="es-EC" sz="2800" b="1" dirty="0">
              <a:latin typeface="Consolas" panose="020B0609020204030204" pitchFamily="49" charset="0"/>
              <a:cs typeface="Consolas" panose="020B0609020204030204" pitchFamily="49" charset="0"/>
            </a:endParaRPr>
          </a:p>
        </p:txBody>
      </p:sp>
      <p:graphicFrame>
        <p:nvGraphicFramePr>
          <p:cNvPr id="2" name="Diagrama 1"/>
          <p:cNvGraphicFramePr/>
          <p:nvPr>
            <p:extLst>
              <p:ext uri="{D42A27DB-BD31-4B8C-83A1-F6EECF244321}">
                <p14:modId xmlns:p14="http://schemas.microsoft.com/office/powerpoint/2010/main" val="3726519697"/>
              </p:ext>
            </p:extLst>
          </p:nvPr>
        </p:nvGraphicFramePr>
        <p:xfrm>
          <a:off x="467544" y="833156"/>
          <a:ext cx="5472608" cy="5908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número de diapositiva 2"/>
          <p:cNvSpPr>
            <a:spLocks noGrp="1"/>
          </p:cNvSpPr>
          <p:nvPr>
            <p:ph type="sldNum" sz="quarter" idx="12"/>
          </p:nvPr>
        </p:nvSpPr>
        <p:spPr/>
        <p:txBody>
          <a:bodyPr/>
          <a:lstStyle/>
          <a:p>
            <a:fld id="{9C45796D-F81B-42E6-8076-DF0575147E93}" type="slidenum">
              <a:rPr lang="es-EC" smtClean="0"/>
              <a:pPr/>
              <a:t>5</a:t>
            </a:fld>
            <a:endParaRPr lang="es-EC"/>
          </a:p>
        </p:txBody>
      </p:sp>
    </p:spTree>
    <p:extLst>
      <p:ext uri="{BB962C8B-B14F-4D97-AF65-F5344CB8AC3E}">
        <p14:creationId xmlns:p14="http://schemas.microsoft.com/office/powerpoint/2010/main" val="1629049797"/>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404922864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PLANTEAMIENTO DEL PROBLEMA</a:t>
            </a:r>
            <a:endParaRPr lang="es-EC" sz="2800" b="1" dirty="0">
              <a:latin typeface="Consolas" panose="020B0609020204030204" pitchFamily="49" charset="0"/>
              <a:cs typeface="Consolas" panose="020B0609020204030204" pitchFamily="49" charset="0"/>
            </a:endParaRPr>
          </a:p>
        </p:txBody>
      </p:sp>
      <p:pic>
        <p:nvPicPr>
          <p:cNvPr id="6" name="Imagen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3014" y="4901787"/>
            <a:ext cx="1956213" cy="1956213"/>
          </a:xfrm>
          <a:prstGeom prst="rect">
            <a:avLst/>
          </a:prstGeom>
        </p:spPr>
      </p:pic>
      <p:sp>
        <p:nvSpPr>
          <p:cNvPr id="2" name="Rectángulo redondeado 1"/>
          <p:cNvSpPr/>
          <p:nvPr/>
        </p:nvSpPr>
        <p:spPr>
          <a:xfrm>
            <a:off x="1079612" y="1050958"/>
            <a:ext cx="1800200" cy="93610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t>CAUSA</a:t>
            </a:r>
            <a:endParaRPr lang="es-EC" dirty="0"/>
          </a:p>
        </p:txBody>
      </p:sp>
      <p:sp>
        <p:nvSpPr>
          <p:cNvPr id="8" name="Flecha abajo 7"/>
          <p:cNvSpPr/>
          <p:nvPr/>
        </p:nvSpPr>
        <p:spPr>
          <a:xfrm>
            <a:off x="1763688" y="2204864"/>
            <a:ext cx="432048" cy="57606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9" name="Rectángulo redondeado 8"/>
          <p:cNvSpPr/>
          <p:nvPr/>
        </p:nvSpPr>
        <p:spPr>
          <a:xfrm>
            <a:off x="4932040" y="1050958"/>
            <a:ext cx="1800200" cy="93610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t>CONSECUENCIA</a:t>
            </a:r>
            <a:endParaRPr lang="es-EC" dirty="0"/>
          </a:p>
        </p:txBody>
      </p:sp>
      <p:sp>
        <p:nvSpPr>
          <p:cNvPr id="11" name="Flecha abajo 10"/>
          <p:cNvSpPr/>
          <p:nvPr/>
        </p:nvSpPr>
        <p:spPr>
          <a:xfrm rot="1844937">
            <a:off x="5033908" y="2142008"/>
            <a:ext cx="432048" cy="57606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12" name="Flecha abajo 11"/>
          <p:cNvSpPr/>
          <p:nvPr/>
        </p:nvSpPr>
        <p:spPr>
          <a:xfrm rot="19682887">
            <a:off x="6316523" y="2141280"/>
            <a:ext cx="432048" cy="57606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3" name="Marcador de número de diapositiva 2"/>
          <p:cNvSpPr>
            <a:spLocks noGrp="1"/>
          </p:cNvSpPr>
          <p:nvPr>
            <p:ph type="sldNum" sz="quarter" idx="12"/>
          </p:nvPr>
        </p:nvSpPr>
        <p:spPr/>
        <p:txBody>
          <a:bodyPr/>
          <a:lstStyle/>
          <a:p>
            <a:fld id="{9C45796D-F81B-42E6-8076-DF0575147E93}" type="slidenum">
              <a:rPr lang="es-EC" smtClean="0"/>
              <a:pPr/>
              <a:t>6</a:t>
            </a:fld>
            <a:endParaRPr lang="es-EC"/>
          </a:p>
        </p:txBody>
      </p:sp>
    </p:spTree>
    <p:extLst>
      <p:ext uri="{BB962C8B-B14F-4D97-AF65-F5344CB8AC3E}">
        <p14:creationId xmlns:p14="http://schemas.microsoft.com/office/powerpoint/2010/main" val="3115816694"/>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 descr="C:\Users\nury\Desktop\Camera\IMG-20160801-WA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384"/>
            <a:ext cx="8676456" cy="6858000"/>
          </a:xfrm>
          <a:prstGeom prst="rect">
            <a:avLst/>
          </a:prstGeom>
          <a:noFill/>
          <a:extLst/>
        </p:spPr>
      </p:pic>
      <p:sp>
        <p:nvSpPr>
          <p:cNvPr id="14" name="CuadroTexto 13"/>
          <p:cNvSpPr txBox="1"/>
          <p:nvPr/>
        </p:nvSpPr>
        <p:spPr>
          <a:xfrm>
            <a:off x="1547664" y="182188"/>
            <a:ext cx="5472608" cy="584775"/>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3200" dirty="0" smtClean="0"/>
              <a:t>MARCO JURÍDICO</a:t>
            </a:r>
            <a:endParaRPr lang="es-EC" sz="3200" dirty="0"/>
          </a:p>
        </p:txBody>
      </p:sp>
      <p:sp>
        <p:nvSpPr>
          <p:cNvPr id="15"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AGENDA</a:t>
            </a:r>
            <a:endParaRPr lang="es-EC" sz="2800" b="1" dirty="0">
              <a:latin typeface="Consolas" panose="020B0609020204030204" pitchFamily="49" charset="0"/>
              <a:cs typeface="Consolas" panose="020B0609020204030204" pitchFamily="49" charset="0"/>
            </a:endParaRPr>
          </a:p>
        </p:txBody>
      </p:sp>
      <p:graphicFrame>
        <p:nvGraphicFramePr>
          <p:cNvPr id="2" name="Diagrama 1"/>
          <p:cNvGraphicFramePr/>
          <p:nvPr>
            <p:extLst>
              <p:ext uri="{D42A27DB-BD31-4B8C-83A1-F6EECF244321}">
                <p14:modId xmlns:p14="http://schemas.microsoft.com/office/powerpoint/2010/main" val="1098181834"/>
              </p:ext>
            </p:extLst>
          </p:nvPr>
        </p:nvGraphicFramePr>
        <p:xfrm>
          <a:off x="467544" y="833156"/>
          <a:ext cx="5472608" cy="5908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número de diapositiva 2"/>
          <p:cNvSpPr>
            <a:spLocks noGrp="1"/>
          </p:cNvSpPr>
          <p:nvPr>
            <p:ph type="sldNum" sz="quarter" idx="12"/>
          </p:nvPr>
        </p:nvSpPr>
        <p:spPr/>
        <p:txBody>
          <a:bodyPr/>
          <a:lstStyle/>
          <a:p>
            <a:fld id="{9C45796D-F81B-42E6-8076-DF0575147E93}" type="slidenum">
              <a:rPr lang="es-EC" smtClean="0"/>
              <a:pPr/>
              <a:t>7</a:t>
            </a:fld>
            <a:endParaRPr lang="es-EC"/>
          </a:p>
        </p:txBody>
      </p:sp>
    </p:spTree>
    <p:extLst>
      <p:ext uri="{BB962C8B-B14F-4D97-AF65-F5344CB8AC3E}">
        <p14:creationId xmlns:p14="http://schemas.microsoft.com/office/powerpoint/2010/main" val="3970660391"/>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1"/>
            <p:extLst>
              <p:ext uri="{D42A27DB-BD31-4B8C-83A1-F6EECF244321}">
                <p14:modId xmlns:p14="http://schemas.microsoft.com/office/powerpoint/2010/main" val="2089211531"/>
              </p:ext>
            </p:extLst>
          </p:nvPr>
        </p:nvGraphicFramePr>
        <p:xfrm>
          <a:off x="683568" y="1484784"/>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OBJETIVOS</a:t>
            </a:r>
            <a:endParaRPr lang="es-EC" sz="2800" b="1" dirty="0">
              <a:latin typeface="Consolas" panose="020B0609020204030204" pitchFamily="49" charset="0"/>
              <a:cs typeface="Consolas" panose="020B0609020204030204" pitchFamily="49" charset="0"/>
            </a:endParaRPr>
          </a:p>
        </p:txBody>
      </p:sp>
      <p:sp>
        <p:nvSpPr>
          <p:cNvPr id="3" name="Marcador de número de diapositiva 2"/>
          <p:cNvSpPr>
            <a:spLocks noGrp="1"/>
          </p:cNvSpPr>
          <p:nvPr>
            <p:ph type="sldNum" sz="quarter" idx="12"/>
          </p:nvPr>
        </p:nvSpPr>
        <p:spPr/>
        <p:txBody>
          <a:bodyPr/>
          <a:lstStyle/>
          <a:p>
            <a:fld id="{9C45796D-F81B-42E6-8076-DF0575147E93}" type="slidenum">
              <a:rPr lang="es-EC" smtClean="0"/>
              <a:pPr/>
              <a:t>8</a:t>
            </a:fld>
            <a:endParaRPr lang="es-EC"/>
          </a:p>
        </p:txBody>
      </p:sp>
    </p:spTree>
    <p:extLst>
      <p:ext uri="{BB962C8B-B14F-4D97-AF65-F5344CB8AC3E}">
        <p14:creationId xmlns:p14="http://schemas.microsoft.com/office/powerpoint/2010/main" val="526596650"/>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539618142"/>
              </p:ext>
            </p:extLst>
          </p:nvPr>
        </p:nvGraphicFramePr>
        <p:xfrm>
          <a:off x="569805" y="833156"/>
          <a:ext cx="8466691" cy="5620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14"/>
          <p:cNvSpPr/>
          <p:nvPr/>
        </p:nvSpPr>
        <p:spPr>
          <a:xfrm>
            <a:off x="467544" y="-27384"/>
            <a:ext cx="8671683" cy="86054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smtClean="0">
                <a:latin typeface="Consolas" panose="020B0609020204030204" pitchFamily="49" charset="0"/>
                <a:cs typeface="Consolas" panose="020B0609020204030204" pitchFamily="49" charset="0"/>
              </a:rPr>
              <a:t>OBJETIVOS</a:t>
            </a:r>
            <a:endParaRPr lang="es-EC" sz="2800" b="1" dirty="0">
              <a:latin typeface="Consolas" panose="020B0609020204030204" pitchFamily="49" charset="0"/>
              <a:cs typeface="Consolas" panose="020B0609020204030204" pitchFamily="49" charset="0"/>
            </a:endParaRPr>
          </a:p>
        </p:txBody>
      </p:sp>
      <p:sp>
        <p:nvSpPr>
          <p:cNvPr id="2" name="Marcador de número de diapositiva 1"/>
          <p:cNvSpPr>
            <a:spLocks noGrp="1"/>
          </p:cNvSpPr>
          <p:nvPr>
            <p:ph type="sldNum" sz="quarter" idx="12"/>
          </p:nvPr>
        </p:nvSpPr>
        <p:spPr/>
        <p:txBody>
          <a:bodyPr/>
          <a:lstStyle/>
          <a:p>
            <a:fld id="{9C45796D-F81B-42E6-8076-DF0575147E93}" type="slidenum">
              <a:rPr lang="es-EC" smtClean="0"/>
              <a:pPr/>
              <a:t>9</a:t>
            </a:fld>
            <a:endParaRPr lang="es-EC"/>
          </a:p>
        </p:txBody>
      </p:sp>
    </p:spTree>
    <p:extLst>
      <p:ext uri="{BB962C8B-B14F-4D97-AF65-F5344CB8AC3E}">
        <p14:creationId xmlns:p14="http://schemas.microsoft.com/office/powerpoint/2010/main" val="3908384338"/>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16592</TotalTime>
  <Words>2257</Words>
  <Application>Microsoft Office PowerPoint</Application>
  <PresentationFormat>Presentación en pantalla (4:3)</PresentationFormat>
  <Paragraphs>371</Paragraphs>
  <Slides>36</Slides>
  <Notes>26</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36</vt:i4>
      </vt:variant>
    </vt:vector>
  </HeadingPairs>
  <TitlesOfParts>
    <vt:vector size="41" baseType="lpstr">
      <vt:lpstr>Arial</vt:lpstr>
      <vt:lpstr>Arial Rounded MT Bold</vt:lpstr>
      <vt:lpstr>Calibri</vt:lpstr>
      <vt:lpstr>Consolas</vt:lpstr>
      <vt:lpstr>Tema de Office</vt:lpstr>
      <vt:lpstr>EL USO DE LA REALIDAD VIRTUAL PARA EL ENTRENAMIENTO BÁSICO DE SEGURIDAD INTERIOR EN UN BUQUE.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REALIDAD VIRTUAL</vt:lpstr>
      <vt:lpstr>Realidad Virtual</vt:lpstr>
      <vt:lpstr>SEGURIDAD INTERIOR</vt:lpstr>
      <vt:lpstr>Seguridad Interior</vt:lpstr>
      <vt:lpstr>Presentación de PowerPoint</vt:lpstr>
      <vt:lpstr>Presentación de PowerPoint</vt:lpstr>
      <vt:lpstr>Presentación de PowerPoint</vt:lpstr>
      <vt:lpstr>Presentación de PowerPoint</vt:lpstr>
      <vt:lpstr>Presentación de PowerPoint</vt:lpstr>
      <vt:lpstr>ENCUESTA</vt:lpstr>
      <vt:lpstr>ENCUESTA</vt:lpstr>
      <vt:lpstr>Presentación de PowerPoint</vt:lpstr>
      <vt:lpstr>Presentación de PowerPoint</vt:lpstr>
      <vt:lpstr>Presentación de PowerPoint</vt:lpstr>
      <vt:lpstr>Presentación de PowerPoint</vt:lpstr>
      <vt:lpstr>Presentación de PowerPoint</vt:lpstr>
      <vt:lpstr>Presentación de PowerPoint</vt:lpstr>
      <vt:lpstr>SOFTWARE</vt:lpstr>
      <vt:lpstr>DEMO</vt:lpstr>
      <vt:lpstr>DEMO</vt:lpstr>
      <vt:lpstr>Presentación de PowerPoint</vt:lpstr>
      <vt:lpstr>Presentación de PowerPoint</vt:lpstr>
      <vt:lpstr>Presentación de PowerPoint</vt:lpstr>
      <vt:lpstr>Presentación de PowerPoint</vt:lpstr>
      <vt:lpstr>Presentación de PowerPoint</vt:lpstr>
    </vt:vector>
  </TitlesOfParts>
  <Company>RevolucionUnattended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Oscar Barrionuevo</dc:creator>
  <cp:lastModifiedBy>User</cp:lastModifiedBy>
  <cp:revision>490</cp:revision>
  <cp:lastPrinted>2016-08-01T05:52:50Z</cp:lastPrinted>
  <dcterms:created xsi:type="dcterms:W3CDTF">2014-05-07T23:33:20Z</dcterms:created>
  <dcterms:modified xsi:type="dcterms:W3CDTF">2016-12-05T01:20:30Z</dcterms:modified>
</cp:coreProperties>
</file>